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58" r:id="rId3"/>
    <p:sldId id="259" r:id="rId4"/>
    <p:sldId id="260" r:id="rId5"/>
    <p:sldId id="262"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D90DB-1EC5-4A89-8B19-A017DE35E3B4}">
          <p14:sldIdLst/>
        </p14:section>
        <p14:section name="Original" id="{59FE852B-F64F-5542-ACA4-8663857DF7D5}">
          <p14:sldIdLst>
            <p14:sldId id="257"/>
            <p14:sldId id="258"/>
            <p14:sldId id="259"/>
            <p14:sldId id="260"/>
            <p14:sldId id="262"/>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15C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68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2030D-8965-489A-9B50-37F9C346E40C}" type="datetimeFigureOut">
              <a:rPr lang="en-IN" smtClean="0"/>
              <a:t>16-02-2023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DF50C-DD23-40FB-940B-F58BCB05C761}" type="slidenum">
              <a:rPr lang="en-IN" smtClean="0"/>
              <a:t>‹#›</a:t>
            </a:fld>
            <a:endParaRPr lang="en-IN"/>
          </a:p>
        </p:txBody>
      </p:sp>
    </p:spTree>
    <p:extLst>
      <p:ext uri="{BB962C8B-B14F-4D97-AF65-F5344CB8AC3E}">
        <p14:creationId xmlns:p14="http://schemas.microsoft.com/office/powerpoint/2010/main" val="368255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1</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2</a:t>
            </a:fld>
            <a:endParaRPr lang="en-LT"/>
          </a:p>
        </p:txBody>
      </p:sp>
    </p:spTree>
    <p:extLst>
      <p:ext uri="{BB962C8B-B14F-4D97-AF65-F5344CB8AC3E}">
        <p14:creationId xmlns:p14="http://schemas.microsoft.com/office/powerpoint/2010/main" val="330611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3</a:t>
            </a:fld>
            <a:endParaRPr lang="en-LT"/>
          </a:p>
        </p:txBody>
      </p:sp>
    </p:spTree>
    <p:extLst>
      <p:ext uri="{BB962C8B-B14F-4D97-AF65-F5344CB8AC3E}">
        <p14:creationId xmlns:p14="http://schemas.microsoft.com/office/powerpoint/2010/main" val="332964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4</a:t>
            </a:fld>
            <a:endParaRPr lang="en-LT"/>
          </a:p>
        </p:txBody>
      </p:sp>
    </p:spTree>
    <p:extLst>
      <p:ext uri="{BB962C8B-B14F-4D97-AF65-F5344CB8AC3E}">
        <p14:creationId xmlns:p14="http://schemas.microsoft.com/office/powerpoint/2010/main" val="12385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5</a:t>
            </a:fld>
            <a:endParaRPr lang="en-LT"/>
          </a:p>
        </p:txBody>
      </p:sp>
    </p:spTree>
    <p:extLst>
      <p:ext uri="{BB962C8B-B14F-4D97-AF65-F5344CB8AC3E}">
        <p14:creationId xmlns:p14="http://schemas.microsoft.com/office/powerpoint/2010/main" val="307880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6</a:t>
            </a:fld>
            <a:endParaRPr lang="en-LT"/>
          </a:p>
        </p:txBody>
      </p:sp>
    </p:spTree>
    <p:extLst>
      <p:ext uri="{BB962C8B-B14F-4D97-AF65-F5344CB8AC3E}">
        <p14:creationId xmlns:p14="http://schemas.microsoft.com/office/powerpoint/2010/main" val="83183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F307-2AFE-35BB-A3A3-C4F9C833D5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561EB2-AD88-5B8F-C326-8191794CE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310B41-7DFE-5341-1CCA-B919EB88E4EC}"/>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29056A86-D5BA-58A3-1CC4-DAEEF18B5B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D42272-8ACB-D43E-B643-A89872C42322}"/>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4234763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C282-A682-EF48-FE44-820A1C7C7B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965B21-9DB3-B34C-4020-BE6886978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3C5E51-ADC8-DAA5-6020-1C403865E55D}"/>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812530C9-3331-36A5-25BC-72A3180430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7C27D8-E4DB-06ED-9A42-F351B59B5D50}"/>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4043763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C19BE-2159-5E21-3458-2C6B228015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BCB157-ED5F-0A2B-8E2E-24B9A0D529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EE8F44-1630-7601-AEC3-3F79F40747D5}"/>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08F02010-449F-1920-2EF1-BC521BD235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B59A85-8F51-70A9-1D8A-087F2ABAAB17}"/>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145610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337A-EC61-EC31-3098-98D8BB1574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CAEC79-6226-F0DE-F085-00C49F26E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A2C15-FFC9-DF5E-A770-22526F853243}"/>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4F435417-B131-C6F4-D9D8-0BAF095089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6FD6D-B1EF-0572-28D1-85CC16D87457}"/>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291523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D101-7935-5083-F240-7F9513FFC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6519975-1C31-120F-E6F5-69899C5BC4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6C2F44-BBED-BB75-F394-F4D4D49634EC}"/>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6202EB80-27F1-5208-97A0-C533E9E7B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E7D7A5-8F50-0792-E2F3-7741D718643C}"/>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91981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ECFE-40CC-E609-36DC-2922409205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12BB71-DAE7-1BE4-024E-5CC64A80C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CF668F-DCA2-4D0A-DBF2-84CC54A61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84B51F-8E71-2F1D-D707-2C000977A07D}"/>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6" name="Footer Placeholder 5">
            <a:extLst>
              <a:ext uri="{FF2B5EF4-FFF2-40B4-BE49-F238E27FC236}">
                <a16:creationId xmlns:a16="http://schemas.microsoft.com/office/drawing/2014/main" id="{9176F585-8B0E-C281-361E-173577FB6F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12DCF1-4B75-3738-FCA9-C0344B6E6478}"/>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379861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13F2-887E-B5F6-738C-B6FEB8D95A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9559A9-57B0-C26E-CEB7-7E353113D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DA211-2D4E-9B42-5836-39FEBBC66E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875D5E-BC1A-0E87-7EAB-0AD84EEF6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373845-25BD-A3BB-C826-FB6F82786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8C0EBC-BA93-C500-DD5D-AE6C002AA810}"/>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8" name="Footer Placeholder 7">
            <a:extLst>
              <a:ext uri="{FF2B5EF4-FFF2-40B4-BE49-F238E27FC236}">
                <a16:creationId xmlns:a16="http://schemas.microsoft.com/office/drawing/2014/main" id="{B5B9A2B0-5425-3A93-47CA-A58251258A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2B5A82-41C1-7BC0-8CC9-5B9EC5C045AC}"/>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14004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92E2-A71D-6C13-A34A-A0E46EFA40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F2FCE3-9EFB-B018-0B67-FBE786805102}"/>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4" name="Footer Placeholder 3">
            <a:extLst>
              <a:ext uri="{FF2B5EF4-FFF2-40B4-BE49-F238E27FC236}">
                <a16:creationId xmlns:a16="http://schemas.microsoft.com/office/drawing/2014/main" id="{9A120C10-9C13-E87C-F23B-204A35FBE6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45C2C9-4EED-BB16-D059-2C505305720C}"/>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206041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4EECD5-CF05-2385-7D21-FF78C714A1CA}"/>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3" name="Footer Placeholder 2">
            <a:extLst>
              <a:ext uri="{FF2B5EF4-FFF2-40B4-BE49-F238E27FC236}">
                <a16:creationId xmlns:a16="http://schemas.microsoft.com/office/drawing/2014/main" id="{1B89139A-D1BA-7676-5F10-11C96DFA79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B4311E-E191-2F62-7602-E07DB72D2003}"/>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222722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86CE-3D93-CFD9-3E6A-9CC239E8A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B04E6C-3F1C-A6BA-72B1-F3084C989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2217CA-E2BB-743D-F3C0-029E1094E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C0E53-7B45-1A17-4401-9904D9C2B152}"/>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6" name="Footer Placeholder 5">
            <a:extLst>
              <a:ext uri="{FF2B5EF4-FFF2-40B4-BE49-F238E27FC236}">
                <a16:creationId xmlns:a16="http://schemas.microsoft.com/office/drawing/2014/main" id="{2F64A2A9-4267-977C-B612-BDCA5037EC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A1FA31-0DD7-C687-A4F3-FEC13D03EE74}"/>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82040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D49E-60AE-E27E-B205-F8D4A4721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97030B-E05D-54EA-61CD-9341051BB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1B941D-CC60-9B55-0261-EA7D61860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7E7D1-66C6-3DD7-4BFF-14919B1E6898}"/>
              </a:ext>
            </a:extLst>
          </p:cNvPr>
          <p:cNvSpPr>
            <a:spLocks noGrp="1"/>
          </p:cNvSpPr>
          <p:nvPr>
            <p:ph type="dt" sz="half" idx="10"/>
          </p:nvPr>
        </p:nvSpPr>
        <p:spPr/>
        <p:txBody>
          <a:bodyPr/>
          <a:lstStyle/>
          <a:p>
            <a:fld id="{E50FA264-5DA9-4CF4-910A-0AF35A3B2669}" type="datetimeFigureOut">
              <a:rPr lang="en-IN" smtClean="0"/>
              <a:t>16-02-2023</a:t>
            </a:fld>
            <a:endParaRPr lang="en-IN"/>
          </a:p>
        </p:txBody>
      </p:sp>
      <p:sp>
        <p:nvSpPr>
          <p:cNvPr id="6" name="Footer Placeholder 5">
            <a:extLst>
              <a:ext uri="{FF2B5EF4-FFF2-40B4-BE49-F238E27FC236}">
                <a16:creationId xmlns:a16="http://schemas.microsoft.com/office/drawing/2014/main" id="{F71C8D56-13C7-7692-772C-F7B15F002D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D5078D-270C-76B2-8A94-F714AC20FDC9}"/>
              </a:ext>
            </a:extLst>
          </p:cNvPr>
          <p:cNvSpPr>
            <a:spLocks noGrp="1"/>
          </p:cNvSpPr>
          <p:nvPr>
            <p:ph type="sldNum" sz="quarter" idx="12"/>
          </p:nvPr>
        </p:nvSpPr>
        <p:spPr/>
        <p:txBody>
          <a:bodyPr/>
          <a:lstStyle/>
          <a:p>
            <a:fld id="{21B232BF-4811-433E-AC45-BC03CBD8A627}" type="slidenum">
              <a:rPr lang="en-IN" smtClean="0"/>
              <a:t>‹#›</a:t>
            </a:fld>
            <a:endParaRPr lang="en-IN"/>
          </a:p>
        </p:txBody>
      </p:sp>
    </p:spTree>
    <p:extLst>
      <p:ext uri="{BB962C8B-B14F-4D97-AF65-F5344CB8AC3E}">
        <p14:creationId xmlns:p14="http://schemas.microsoft.com/office/powerpoint/2010/main" val="1740749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02753-24D7-73C6-75F1-0E6F22B8E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87CBE9-BE6A-8A65-3EFF-B1AFB42CC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161169-F4F3-1819-2CB1-41C28FD47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FA264-5DA9-4CF4-910A-0AF35A3B2669}" type="datetimeFigureOut">
              <a:rPr lang="en-IN" smtClean="0"/>
              <a:t>16-02-2023</a:t>
            </a:fld>
            <a:endParaRPr lang="en-IN"/>
          </a:p>
        </p:txBody>
      </p:sp>
      <p:sp>
        <p:nvSpPr>
          <p:cNvPr id="5" name="Footer Placeholder 4">
            <a:extLst>
              <a:ext uri="{FF2B5EF4-FFF2-40B4-BE49-F238E27FC236}">
                <a16:creationId xmlns:a16="http://schemas.microsoft.com/office/drawing/2014/main" id="{B5758258-105B-C5D8-FF75-1CA91DA7B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AA9BB0-CC0D-F2EF-3760-A40CD48625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232BF-4811-433E-AC45-BC03CBD8A627}" type="slidenum">
              <a:rPr lang="en-IN" smtClean="0"/>
              <a:t>‹#›</a:t>
            </a:fld>
            <a:endParaRPr lang="en-IN"/>
          </a:p>
        </p:txBody>
      </p:sp>
    </p:spTree>
    <p:extLst>
      <p:ext uri="{BB962C8B-B14F-4D97-AF65-F5344CB8AC3E}">
        <p14:creationId xmlns:p14="http://schemas.microsoft.com/office/powerpoint/2010/main" val="2045455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image" Target="../media/image3.sv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9.svg"/><Relationship Id="rId18" Type="http://schemas.openxmlformats.org/officeDocument/2006/relationships/image" Target="../media/image30.png"/><Relationship Id="rId26" Type="http://schemas.openxmlformats.org/officeDocument/2006/relationships/image" Target="../media/image36.png"/><Relationship Id="rId3" Type="http://schemas.openxmlformats.org/officeDocument/2006/relationships/image" Target="../media/image24.png"/><Relationship Id="rId21" Type="http://schemas.openxmlformats.org/officeDocument/2006/relationships/image" Target="../media/image15.svg"/><Relationship Id="rId7" Type="http://schemas.openxmlformats.org/officeDocument/2006/relationships/image" Target="../media/image25.svg"/><Relationship Id="rId12" Type="http://schemas.openxmlformats.org/officeDocument/2006/relationships/image" Target="../media/image8.png"/><Relationship Id="rId17" Type="http://schemas.openxmlformats.org/officeDocument/2006/relationships/image" Target="../media/image29.svg"/><Relationship Id="rId25" Type="http://schemas.openxmlformats.org/officeDocument/2006/relationships/image" Target="../media/image35.sv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14.png"/><Relationship Id="rId29"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image" Target="../media/image34.png"/><Relationship Id="rId5" Type="http://schemas.openxmlformats.org/officeDocument/2006/relationships/slide" Target="slide2.xml"/><Relationship Id="rId15" Type="http://schemas.openxmlformats.org/officeDocument/2006/relationships/image" Target="../media/image13.svg"/><Relationship Id="rId23" Type="http://schemas.openxmlformats.org/officeDocument/2006/relationships/image" Target="../media/image33.svg"/><Relationship Id="rId28" Type="http://schemas.openxmlformats.org/officeDocument/2006/relationships/image" Target="../media/image20.png"/><Relationship Id="rId10" Type="http://schemas.openxmlformats.org/officeDocument/2006/relationships/image" Target="../media/image10.png"/><Relationship Id="rId19" Type="http://schemas.openxmlformats.org/officeDocument/2006/relationships/image" Target="../media/image31.svg"/><Relationship Id="rId31" Type="http://schemas.openxmlformats.org/officeDocument/2006/relationships/image" Target="../media/image23.svg"/><Relationship Id="rId4" Type="http://schemas.microsoft.com/office/2007/relationships/hdphoto" Target="../media/hdphoto1.wdp"/><Relationship Id="rId9" Type="http://schemas.openxmlformats.org/officeDocument/2006/relationships/image" Target="../media/image27.svg"/><Relationship Id="rId14" Type="http://schemas.openxmlformats.org/officeDocument/2006/relationships/image" Target="../media/image12.png"/><Relationship Id="rId22" Type="http://schemas.openxmlformats.org/officeDocument/2006/relationships/image" Target="../media/image32.png"/><Relationship Id="rId27" Type="http://schemas.microsoft.com/office/2007/relationships/hdphoto" Target="../media/hdphoto2.wdp"/><Relationship Id="rId30"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0.png"/><Relationship Id="rId18" Type="http://schemas.openxmlformats.org/officeDocument/2006/relationships/image" Target="../media/image13.svg"/><Relationship Id="rId26" Type="http://schemas.openxmlformats.org/officeDocument/2006/relationships/image" Target="../media/image43.jpeg"/><Relationship Id="rId3" Type="http://schemas.openxmlformats.org/officeDocument/2006/relationships/image" Target="../media/image37.jpeg"/><Relationship Id="rId21" Type="http://schemas.openxmlformats.org/officeDocument/2006/relationships/image" Target="../media/image18.png"/><Relationship Id="rId7" Type="http://schemas.openxmlformats.org/officeDocument/2006/relationships/image" Target="../media/image32.png"/><Relationship Id="rId12" Type="http://schemas.openxmlformats.org/officeDocument/2006/relationships/image" Target="../media/image27.svg"/><Relationship Id="rId17" Type="http://schemas.openxmlformats.org/officeDocument/2006/relationships/image" Target="../media/image12.png"/><Relationship Id="rId25" Type="http://schemas.openxmlformats.org/officeDocument/2006/relationships/image" Target="../media/image42.jpeg"/><Relationship Id="rId2" Type="http://schemas.openxmlformats.org/officeDocument/2006/relationships/notesSlide" Target="../notesSlides/notesSlide3.xml"/><Relationship Id="rId16" Type="http://schemas.openxmlformats.org/officeDocument/2006/relationships/image" Target="../media/image9.svg"/><Relationship Id="rId20" Type="http://schemas.openxmlformats.org/officeDocument/2006/relationships/image" Target="../media/image29.svg"/><Relationship Id="rId29"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6.png"/><Relationship Id="rId24" Type="http://schemas.openxmlformats.org/officeDocument/2006/relationships/image" Target="../media/image17.svg"/><Relationship Id="rId32"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45.jpeg"/><Relationship Id="rId10" Type="http://schemas.openxmlformats.org/officeDocument/2006/relationships/image" Target="../media/image41.svg"/><Relationship Id="rId19" Type="http://schemas.openxmlformats.org/officeDocument/2006/relationships/image" Target="../media/image28.png"/><Relationship Id="rId31" Type="http://schemas.openxmlformats.org/officeDocument/2006/relationships/image" Target="../media/image22.png"/><Relationship Id="rId4" Type="http://schemas.openxmlformats.org/officeDocument/2006/relationships/slide" Target="slide3.xml"/><Relationship Id="rId9" Type="http://schemas.openxmlformats.org/officeDocument/2006/relationships/image" Target="../media/image40.pn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44.jpeg"/><Relationship Id="rId30"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0.png"/><Relationship Id="rId3" Type="http://schemas.openxmlformats.org/officeDocument/2006/relationships/image" Target="../media/image46.png"/><Relationship Id="rId21"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image" Target="../media/image15.svg"/><Relationship Id="rId17" Type="http://schemas.openxmlformats.org/officeDocument/2006/relationships/image" Target="../media/image16.png"/><Relationship Id="rId25" Type="http://schemas.openxmlformats.org/officeDocument/2006/relationships/image" Target="../media/image50.jpeg"/><Relationship Id="rId2" Type="http://schemas.openxmlformats.org/officeDocument/2006/relationships/notesSlide" Target="../notesSlides/notesSlide4.xml"/><Relationship Id="rId16" Type="http://schemas.openxmlformats.org/officeDocument/2006/relationships/image" Target="../media/image19.svg"/><Relationship Id="rId20" Type="http://schemas.openxmlformats.org/officeDocument/2006/relationships/image" Target="../media/image9.svg"/><Relationship Id="rId29"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4.png"/><Relationship Id="rId24" Type="http://schemas.openxmlformats.org/officeDocument/2006/relationships/image" Target="../media/image49.png"/><Relationship Id="rId5" Type="http://schemas.openxmlformats.org/officeDocument/2006/relationships/image" Target="../media/image12.png"/><Relationship Id="rId15" Type="http://schemas.openxmlformats.org/officeDocument/2006/relationships/image" Target="../media/image18.png"/><Relationship Id="rId23" Type="http://schemas.openxmlformats.org/officeDocument/2006/relationships/image" Target="../media/image48.jpeg"/><Relationship Id="rId28" Type="http://schemas.openxmlformats.org/officeDocument/2006/relationships/image" Target="../media/image22.pn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47.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11.svg"/><Relationship Id="rId27"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0.png"/><Relationship Id="rId3" Type="http://schemas.openxmlformats.org/officeDocument/2006/relationships/image" Target="../media/image46.png"/><Relationship Id="rId21"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image" Target="../media/image15.svg"/><Relationship Id="rId17" Type="http://schemas.openxmlformats.org/officeDocument/2006/relationships/image" Target="../media/image16.png"/><Relationship Id="rId25" Type="http://schemas.openxmlformats.org/officeDocument/2006/relationships/image" Target="../media/image23.svg"/><Relationship Id="rId2" Type="http://schemas.openxmlformats.org/officeDocument/2006/relationships/notesSlide" Target="../notesSlides/notesSlide5.xml"/><Relationship Id="rId16" Type="http://schemas.openxmlformats.org/officeDocument/2006/relationships/image" Target="../media/image19.svg"/><Relationship Id="rId20"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4.png"/><Relationship Id="rId24" Type="http://schemas.openxmlformats.org/officeDocument/2006/relationships/image" Target="../media/image22.png"/><Relationship Id="rId5" Type="http://schemas.openxmlformats.org/officeDocument/2006/relationships/image" Target="../media/image12.png"/><Relationship Id="rId15" Type="http://schemas.openxmlformats.org/officeDocument/2006/relationships/image" Target="../media/image18.png"/><Relationship Id="rId23" Type="http://schemas.openxmlformats.org/officeDocument/2006/relationships/image" Target="../media/image51.png"/><Relationship Id="rId10" Type="http://schemas.openxmlformats.org/officeDocument/2006/relationships/image" Target="../media/image29.svg"/><Relationship Id="rId19" Type="http://schemas.openxmlformats.org/officeDocument/2006/relationships/image" Target="../media/image8.png"/><Relationship Id="rId4" Type="http://schemas.openxmlformats.org/officeDocument/2006/relationships/image" Target="../media/image47.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11.svg"/><Relationship Id="rId27"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8.png"/><Relationship Id="rId18" Type="http://schemas.openxmlformats.org/officeDocument/2006/relationships/image" Target="../media/image15.svg"/><Relationship Id="rId3" Type="http://schemas.openxmlformats.org/officeDocument/2006/relationships/image" Target="../media/image46.png"/><Relationship Id="rId21"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13.svg"/><Relationship Id="rId1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31.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12.png"/><Relationship Id="rId24" Type="http://schemas.openxmlformats.org/officeDocument/2006/relationships/image" Target="../media/image21.svg"/><Relationship Id="rId5" Type="http://schemas.openxmlformats.org/officeDocument/2006/relationships/image" Target="../media/image26.png"/><Relationship Id="rId15" Type="http://schemas.openxmlformats.org/officeDocument/2006/relationships/image" Target="../media/image30.png"/><Relationship Id="rId23" Type="http://schemas.openxmlformats.org/officeDocument/2006/relationships/image" Target="../media/image20.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7.svg"/><Relationship Id="rId9" Type="http://schemas.openxmlformats.org/officeDocument/2006/relationships/image" Target="../media/image8.png"/><Relationship Id="rId14" Type="http://schemas.openxmlformats.org/officeDocument/2006/relationships/image" Target="../media/image29.svg"/><Relationship Id="rId22"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griculture solutions | Honeywell">
            <a:extLst>
              <a:ext uri="{FF2B5EF4-FFF2-40B4-BE49-F238E27FC236}">
                <a16:creationId xmlns:a16="http://schemas.microsoft.com/office/drawing/2014/main" id="{874128A1-F6AE-693D-5C7B-E5FB7808A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0"/>
            <a:ext cx="117348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5CEAEE4-C867-4343-9D62-70C903A38BB9}"/>
              </a:ext>
            </a:extLst>
          </p:cNvPr>
          <p:cNvGrpSpPr/>
          <p:nvPr/>
        </p:nvGrpSpPr>
        <p:grpSpPr>
          <a:xfrm>
            <a:off x="-874486" y="3015000"/>
            <a:ext cx="827568" cy="828000"/>
            <a:chOff x="-837416" y="3015000"/>
            <a:chExt cx="827568" cy="828000"/>
          </a:xfrm>
        </p:grpSpPr>
        <p:sp>
          <p:nvSpPr>
            <p:cNvPr id="74" name="Oval 73">
              <a:extLst>
                <a:ext uri="{FF2B5EF4-FFF2-40B4-BE49-F238E27FC236}">
                  <a16:creationId xmlns:a16="http://schemas.microsoft.com/office/drawing/2014/main" id="{3CFD9EA6-6323-074D-A620-AB90F8B3536A}"/>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5" name="Graphic 74" descr="Coffee">
              <a:extLst>
                <a:ext uri="{FF2B5EF4-FFF2-40B4-BE49-F238E27FC236}">
                  <a16:creationId xmlns:a16="http://schemas.microsoft.com/office/drawing/2014/main" id="{C1BB8E9A-EC1B-714F-8AE1-E2299A6953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172" y="3065465"/>
              <a:ext cx="620915" cy="620915"/>
            </a:xfrm>
            <a:prstGeom prst="rect">
              <a:avLst/>
            </a:prstGeom>
          </p:spPr>
        </p:pic>
      </p:grpSp>
      <p:pic>
        <p:nvPicPr>
          <p:cNvPr id="77" name="Graphic 76" descr="Lightbulb">
            <a:hlinkClick r:id="" action="ppaction://hlinkshowjump?jump=firstslide"/>
            <a:extLst>
              <a:ext uri="{FF2B5EF4-FFF2-40B4-BE49-F238E27FC236}">
                <a16:creationId xmlns:a16="http://schemas.microsoft.com/office/drawing/2014/main" id="{D204EC63-8A98-E944-8E9B-EF61D5A2C1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756" y="530641"/>
            <a:ext cx="703036" cy="703036"/>
          </a:xfrm>
          <a:prstGeom prst="rect">
            <a:avLst/>
          </a:prstGeom>
        </p:spPr>
      </p:pic>
      <p:sp>
        <p:nvSpPr>
          <p:cNvPr id="76" name="Freeform 75">
            <a:extLst>
              <a:ext uri="{FF2B5EF4-FFF2-40B4-BE49-F238E27FC236}">
                <a16:creationId xmlns:a16="http://schemas.microsoft.com/office/drawing/2014/main" id="{A7181189-D4CB-4748-A2F2-9E601AF2DD72}"/>
              </a:ext>
            </a:extLst>
          </p:cNvPr>
          <p:cNvSpPr/>
          <p:nvPr/>
        </p:nvSpPr>
        <p:spPr>
          <a:xfrm>
            <a:off x="0" y="-110812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80" name="Graphic 79" descr="Single gear">
            <a:hlinkClick r:id="rId8" action="ppaction://hlinksldjump"/>
            <a:extLst>
              <a:ext uri="{FF2B5EF4-FFF2-40B4-BE49-F238E27FC236}">
                <a16:creationId xmlns:a16="http://schemas.microsoft.com/office/drawing/2014/main" id="{E18863DD-7DD2-4246-8F3A-C8B8C6FF42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756" y="4363184"/>
            <a:ext cx="724649" cy="724649"/>
          </a:xfrm>
          <a:prstGeom prst="rect">
            <a:avLst/>
          </a:prstGeom>
        </p:spPr>
      </p:pic>
      <p:sp>
        <p:nvSpPr>
          <p:cNvPr id="96" name="TextBox 95">
            <a:extLst>
              <a:ext uri="{FF2B5EF4-FFF2-40B4-BE49-F238E27FC236}">
                <a16:creationId xmlns:a16="http://schemas.microsoft.com/office/drawing/2014/main" id="{E50E211D-7AD6-E54C-9F56-DE302AE674D3}"/>
              </a:ext>
            </a:extLst>
          </p:cNvPr>
          <p:cNvSpPr txBox="1"/>
          <p:nvPr/>
        </p:nvSpPr>
        <p:spPr>
          <a:xfrm>
            <a:off x="624881" y="2297430"/>
            <a:ext cx="8141539" cy="1569660"/>
          </a:xfrm>
          <a:prstGeom prst="rect">
            <a:avLst/>
          </a:prstGeom>
          <a:noFill/>
        </p:spPr>
        <p:txBody>
          <a:bodyPr wrap="square" rtlCol="0">
            <a:spAutoFit/>
          </a:bodyPr>
          <a:lstStyle/>
          <a:p>
            <a:pPr algn="ctr"/>
            <a:r>
              <a:rPr lang="en-US" sz="3200" b="1" spc="300" dirty="0">
                <a:solidFill>
                  <a:schemeClr val="bg1"/>
                </a:solidFill>
                <a:latin typeface="Montserrat" pitchFamily="2" charset="77"/>
              </a:rPr>
              <a:t>ANIMAL DETECTION </a:t>
            </a:r>
          </a:p>
          <a:p>
            <a:pPr algn="ctr"/>
            <a:r>
              <a:rPr lang="en-US" sz="3200" b="1" spc="300" dirty="0">
                <a:solidFill>
                  <a:schemeClr val="bg1"/>
                </a:solidFill>
                <a:latin typeface="Montserrat" pitchFamily="2" charset="77"/>
              </a:rPr>
              <a:t>AND</a:t>
            </a:r>
          </a:p>
          <a:p>
            <a:pPr algn="ctr"/>
            <a:r>
              <a:rPr lang="en-US" sz="3200" b="1" spc="300" dirty="0">
                <a:solidFill>
                  <a:schemeClr val="bg1"/>
                </a:solidFill>
                <a:latin typeface="Montserrat" pitchFamily="2" charset="77"/>
              </a:rPr>
              <a:t> CROP PROTECTION</a:t>
            </a:r>
            <a:endParaRPr lang="en-LT" sz="3200" b="1" spc="300" dirty="0">
              <a:solidFill>
                <a:schemeClr val="bg1"/>
              </a:solidFill>
              <a:latin typeface="Montserrat" pitchFamily="2" charset="77"/>
            </a:endParaRPr>
          </a:p>
        </p:txBody>
      </p:sp>
      <p:pic>
        <p:nvPicPr>
          <p:cNvPr id="14" name="Graphic 13" descr="Unlock">
            <a:extLst>
              <a:ext uri="{FF2B5EF4-FFF2-40B4-BE49-F238E27FC236}">
                <a16:creationId xmlns:a16="http://schemas.microsoft.com/office/drawing/2014/main" id="{2FF9E975-F58A-823C-BBA3-86B8E6192A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515" y="4216248"/>
            <a:ext cx="654323" cy="672268"/>
          </a:xfrm>
          <a:prstGeom prst="rect">
            <a:avLst/>
          </a:prstGeom>
        </p:spPr>
      </p:pic>
      <p:pic>
        <p:nvPicPr>
          <p:cNvPr id="15" name="Graphic 14" descr="Key">
            <a:extLst>
              <a:ext uri="{FF2B5EF4-FFF2-40B4-BE49-F238E27FC236}">
                <a16:creationId xmlns:a16="http://schemas.microsoft.com/office/drawing/2014/main" id="{56312A06-A04C-B660-9B1D-DCBD2BBDE4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9893" y="4523127"/>
            <a:ext cx="332283" cy="341396"/>
          </a:xfrm>
          <a:prstGeom prst="rect">
            <a:avLst/>
          </a:prstGeom>
        </p:spPr>
      </p:pic>
      <p:grpSp>
        <p:nvGrpSpPr>
          <p:cNvPr id="2" name="Group 1">
            <a:extLst>
              <a:ext uri="{FF2B5EF4-FFF2-40B4-BE49-F238E27FC236}">
                <a16:creationId xmlns:a16="http://schemas.microsoft.com/office/drawing/2014/main" id="{2C089FA0-DC7F-B0EA-1101-912A902EB09B}"/>
              </a:ext>
            </a:extLst>
          </p:cNvPr>
          <p:cNvGrpSpPr/>
          <p:nvPr/>
        </p:nvGrpSpPr>
        <p:grpSpPr>
          <a:xfrm>
            <a:off x="913160" y="468158"/>
            <a:ext cx="828000" cy="828000"/>
            <a:chOff x="-828000" y="5462235"/>
            <a:chExt cx="828000" cy="828000"/>
          </a:xfrm>
        </p:grpSpPr>
        <p:sp>
          <p:nvSpPr>
            <p:cNvPr id="3" name="Oval 2">
              <a:extLst>
                <a:ext uri="{FF2B5EF4-FFF2-40B4-BE49-F238E27FC236}">
                  <a16:creationId xmlns:a16="http://schemas.microsoft.com/office/drawing/2014/main" id="{6588085D-7DDF-ECDE-FD15-023F382BDF38}"/>
                </a:ext>
              </a:extLst>
            </p:cNvPr>
            <p:cNvSpPr>
              <a:spLocks noChangeAspect="1"/>
            </p:cNvSpPr>
            <p:nvPr/>
          </p:nvSpPr>
          <p:spPr>
            <a:xfrm>
              <a:off x="-828000" y="5462235"/>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 name="Graphic 3" descr="Users">
              <a:extLst>
                <a:ext uri="{FF2B5EF4-FFF2-40B4-BE49-F238E27FC236}">
                  <a16:creationId xmlns:a16="http://schemas.microsoft.com/office/drawing/2014/main" id="{B9BF4461-8AC6-E35B-8BAC-D8C9BE4A61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3417" y="5566818"/>
              <a:ext cx="618834" cy="618834"/>
            </a:xfrm>
            <a:prstGeom prst="rect">
              <a:avLst/>
            </a:prstGeom>
          </p:spPr>
        </p:pic>
      </p:grpSp>
      <p:sp>
        <p:nvSpPr>
          <p:cNvPr id="19" name="TextBox 18">
            <a:extLst>
              <a:ext uri="{FF2B5EF4-FFF2-40B4-BE49-F238E27FC236}">
                <a16:creationId xmlns:a16="http://schemas.microsoft.com/office/drawing/2014/main" id="{00561F74-6513-8B1B-C8BC-3F0745C699C1}"/>
              </a:ext>
            </a:extLst>
          </p:cNvPr>
          <p:cNvSpPr txBox="1"/>
          <p:nvPr/>
        </p:nvSpPr>
        <p:spPr>
          <a:xfrm>
            <a:off x="4337007" y="2549641"/>
            <a:ext cx="3975183" cy="369332"/>
          </a:xfrm>
          <a:prstGeom prst="rect">
            <a:avLst/>
          </a:prstGeom>
          <a:noFill/>
        </p:spPr>
        <p:txBody>
          <a:bodyPr wrap="square" rtlCol="0">
            <a:spAutoFit/>
          </a:bodyPr>
          <a:lstStyle/>
          <a:p>
            <a:pPr algn="ctr"/>
            <a:endParaRPr lang="en-IN" dirty="0">
              <a:solidFill>
                <a:srgbClr val="FFFFFF"/>
              </a:solidFill>
              <a:latin typeface="Bahnschrift SemiBold" panose="020B0502040204020203" pitchFamily="34" charset="0"/>
            </a:endParaRPr>
          </a:p>
        </p:txBody>
      </p:sp>
      <p:pic>
        <p:nvPicPr>
          <p:cNvPr id="20" name="Graphic 19" descr="Lock">
            <a:extLst>
              <a:ext uri="{FF2B5EF4-FFF2-40B4-BE49-F238E27FC236}">
                <a16:creationId xmlns:a16="http://schemas.microsoft.com/office/drawing/2014/main" id="{BD85DE85-23D3-0BC1-54C5-3B0D4EDDD0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8631" y="3106932"/>
            <a:ext cx="672500" cy="672500"/>
          </a:xfrm>
          <a:prstGeom prst="rect">
            <a:avLst/>
          </a:prstGeom>
        </p:spPr>
      </p:pic>
      <p:pic>
        <p:nvPicPr>
          <p:cNvPr id="21" name="Graphic 20" descr="Bullseye">
            <a:extLst>
              <a:ext uri="{FF2B5EF4-FFF2-40B4-BE49-F238E27FC236}">
                <a16:creationId xmlns:a16="http://schemas.microsoft.com/office/drawing/2014/main" id="{0805D61E-19E0-7E49-1286-ECBB7989C65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6772" y="1916159"/>
            <a:ext cx="546100" cy="546100"/>
          </a:xfrm>
          <a:prstGeom prst="rect">
            <a:avLst/>
          </a:prstGeom>
        </p:spPr>
      </p:pic>
      <p:pic>
        <p:nvPicPr>
          <p:cNvPr id="22" name="Graphic 21" descr="Bullseye">
            <a:extLst>
              <a:ext uri="{FF2B5EF4-FFF2-40B4-BE49-F238E27FC236}">
                <a16:creationId xmlns:a16="http://schemas.microsoft.com/office/drawing/2014/main" id="{2100E527-7BB5-9E0D-ABE1-656038BB12B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6246" y="1940161"/>
            <a:ext cx="546100" cy="546100"/>
          </a:xfrm>
          <a:prstGeom prst="rect">
            <a:avLst/>
          </a:prstGeom>
        </p:spPr>
      </p:pic>
      <p:pic>
        <p:nvPicPr>
          <p:cNvPr id="5" name="Graphic 4" descr="Handshake">
            <a:extLst>
              <a:ext uri="{FF2B5EF4-FFF2-40B4-BE49-F238E27FC236}">
                <a16:creationId xmlns:a16="http://schemas.microsoft.com/office/drawing/2014/main" id="{548B3F54-A6BB-E8FE-F494-E0737572CDB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02980" y="5550325"/>
            <a:ext cx="672268" cy="672268"/>
          </a:xfrm>
          <a:prstGeom prst="rect">
            <a:avLst/>
          </a:prstGeom>
        </p:spPr>
      </p:pic>
      <p:pic>
        <p:nvPicPr>
          <p:cNvPr id="6" name="Graphic 5" descr="Handshake">
            <a:extLst>
              <a:ext uri="{FF2B5EF4-FFF2-40B4-BE49-F238E27FC236}">
                <a16:creationId xmlns:a16="http://schemas.microsoft.com/office/drawing/2014/main" id="{119E4051-E37A-956D-03BC-E643F6C5636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288863" y="5630347"/>
            <a:ext cx="672268" cy="672268"/>
          </a:xfrm>
          <a:prstGeom prst="rect">
            <a:avLst/>
          </a:prstGeom>
        </p:spPr>
      </p:pic>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nodePh="1">
                                  <p:stCondLst>
                                    <p:cond delay="0"/>
                                  </p:stCondLst>
                                  <p:endCondLst>
                                    <p:cond evt="begin" delay="0">
                                      <p:tn val="5"/>
                                    </p:cond>
                                  </p:endCondLst>
                                  <p:iterate type="lt">
                                    <p:tmPct val="4000"/>
                                  </p:iterate>
                                  <p:childTnLst>
                                    <p:set>
                                      <p:cBhvr override="childStyle">
                                        <p:cTn id="6" dur="500" fill="hold"/>
                                        <p:tgtEl>
                                          <p:spTgt spid="19"/>
                                        </p:tgtEl>
                                        <p:attrNameLst>
                                          <p:attrName>style.color</p:attrName>
                                        </p:attrNameLst>
                                      </p:cBhvr>
                                      <p:to>
                                        <p:clrVal>
                                          <a:schemeClr val="accent2"/>
                                        </p:clrVal>
                                      </p:to>
                                    </p:set>
                                    <p:set>
                                      <p:cBhvr>
                                        <p:cTn id="7" dur="500" fill="hold"/>
                                        <p:tgtEl>
                                          <p:spTgt spid="19"/>
                                        </p:tgtEl>
                                        <p:attrNameLst>
                                          <p:attrName>fillcolor</p:attrName>
                                        </p:attrNameLst>
                                      </p:cBhvr>
                                      <p:to>
                                        <p:clrVal>
                                          <a:schemeClr val="accent2"/>
                                        </p:clrVal>
                                      </p:to>
                                    </p:set>
                                    <p:set>
                                      <p:cBhvr>
                                        <p:cTn id="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Making Small Farms More Sustainable — and Profitable">
            <a:extLst>
              <a:ext uri="{FF2B5EF4-FFF2-40B4-BE49-F238E27FC236}">
                <a16:creationId xmlns:a16="http://schemas.microsoft.com/office/drawing/2014/main" id="{27E82A08-F06F-4234-38EC-F70DE6954F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29509"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1" name="Freeform 60">
            <a:extLst>
              <a:ext uri="{FF2B5EF4-FFF2-40B4-BE49-F238E27FC236}">
                <a16:creationId xmlns:a16="http://schemas.microsoft.com/office/drawing/2014/main" id="{DFCCCC51-D9C3-994D-84DA-12A4692A0F37}"/>
              </a:ext>
            </a:extLst>
          </p:cNvPr>
          <p:cNvSpPr/>
          <p:nvPr/>
        </p:nvSpPr>
        <p:spPr>
          <a:xfrm>
            <a:off x="0" y="-985624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63" name="Graphic 62" descr="Upward trend">
            <a:hlinkClick r:id="rId5" action="ppaction://hlinksldjump"/>
            <a:extLst>
              <a:ext uri="{FF2B5EF4-FFF2-40B4-BE49-F238E27FC236}">
                <a16:creationId xmlns:a16="http://schemas.microsoft.com/office/drawing/2014/main" id="{8189C713-DFE7-8448-B778-2B47AD4676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3106" y="1849411"/>
            <a:ext cx="612336" cy="612336"/>
          </a:xfrm>
          <a:prstGeom prst="rect">
            <a:avLst/>
          </a:prstGeom>
        </p:spPr>
      </p:pic>
      <p:sp>
        <p:nvSpPr>
          <p:cNvPr id="67" name="TextBox 66">
            <a:extLst>
              <a:ext uri="{FF2B5EF4-FFF2-40B4-BE49-F238E27FC236}">
                <a16:creationId xmlns:a16="http://schemas.microsoft.com/office/drawing/2014/main" id="{EA6B27D8-8436-0A4F-A9FE-C445BB25553E}"/>
              </a:ext>
            </a:extLst>
          </p:cNvPr>
          <p:cNvSpPr txBox="1"/>
          <p:nvPr/>
        </p:nvSpPr>
        <p:spPr>
          <a:xfrm>
            <a:off x="5014758" y="583080"/>
            <a:ext cx="2884641" cy="584775"/>
          </a:xfrm>
          <a:prstGeom prst="rect">
            <a:avLst/>
          </a:prstGeom>
          <a:noFill/>
        </p:spPr>
        <p:txBody>
          <a:bodyPr wrap="square" rtlCol="0">
            <a:spAutoFit/>
          </a:bodyPr>
          <a:lstStyle/>
          <a:p>
            <a:pPr algn="ctr"/>
            <a:r>
              <a:rPr lang="en-IN" sz="3200" b="1" spc="300" dirty="0">
                <a:solidFill>
                  <a:schemeClr val="tx1">
                    <a:lumMod val="75000"/>
                    <a:lumOff val="25000"/>
                  </a:schemeClr>
                </a:solidFill>
                <a:latin typeface="Montserrat" pitchFamily="2" charset="77"/>
              </a:rPr>
              <a:t>ABSTRACT</a:t>
            </a:r>
            <a:endParaRPr lang="en-LT" sz="3200" b="1" spc="300" dirty="0">
              <a:solidFill>
                <a:schemeClr val="tx1">
                  <a:lumMod val="75000"/>
                  <a:lumOff val="25000"/>
                </a:schemeClr>
              </a:solidFill>
              <a:latin typeface="Montserrat" pitchFamily="2" charset="77"/>
            </a:endParaRPr>
          </a:p>
        </p:txBody>
      </p:sp>
      <p:pic>
        <p:nvPicPr>
          <p:cNvPr id="9" name="Graphic 8" descr="Unlock">
            <a:extLst>
              <a:ext uri="{FF2B5EF4-FFF2-40B4-BE49-F238E27FC236}">
                <a16:creationId xmlns:a16="http://schemas.microsoft.com/office/drawing/2014/main" id="{D5D658BB-A9F9-E08C-AC70-CE2A5110CF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831" y="4376073"/>
            <a:ext cx="672268" cy="672268"/>
          </a:xfrm>
          <a:prstGeom prst="rect">
            <a:avLst/>
          </a:prstGeom>
        </p:spPr>
      </p:pic>
      <p:pic>
        <p:nvPicPr>
          <p:cNvPr id="10" name="Graphic 9" descr="Key">
            <a:extLst>
              <a:ext uri="{FF2B5EF4-FFF2-40B4-BE49-F238E27FC236}">
                <a16:creationId xmlns:a16="http://schemas.microsoft.com/office/drawing/2014/main" id="{E780D46B-40B6-7D58-F422-DF0F6C6581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453" y="4682952"/>
            <a:ext cx="341396" cy="341396"/>
          </a:xfrm>
          <a:prstGeom prst="rect">
            <a:avLst/>
          </a:prstGeom>
        </p:spPr>
      </p:pic>
      <p:pic>
        <p:nvPicPr>
          <p:cNvPr id="11" name="Graphic 10" descr="Unlock">
            <a:extLst>
              <a:ext uri="{FF2B5EF4-FFF2-40B4-BE49-F238E27FC236}">
                <a16:creationId xmlns:a16="http://schemas.microsoft.com/office/drawing/2014/main" id="{89C0DCC0-63DD-933C-F4BF-8D7E419DD6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1686" y="4386109"/>
            <a:ext cx="654323" cy="672268"/>
          </a:xfrm>
          <a:prstGeom prst="rect">
            <a:avLst/>
          </a:prstGeom>
        </p:spPr>
      </p:pic>
      <p:pic>
        <p:nvPicPr>
          <p:cNvPr id="12" name="Graphic 11" descr="Key">
            <a:extLst>
              <a:ext uri="{FF2B5EF4-FFF2-40B4-BE49-F238E27FC236}">
                <a16:creationId xmlns:a16="http://schemas.microsoft.com/office/drawing/2014/main" id="{3A6959C9-5CBD-4B0A-1A43-0B3E2ADCE5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4064" y="4692988"/>
            <a:ext cx="332283" cy="341396"/>
          </a:xfrm>
          <a:prstGeom prst="rect">
            <a:avLst/>
          </a:prstGeom>
        </p:spPr>
      </p:pic>
      <p:pic>
        <p:nvPicPr>
          <p:cNvPr id="13" name="Graphic 12" descr="Users">
            <a:extLst>
              <a:ext uri="{FF2B5EF4-FFF2-40B4-BE49-F238E27FC236}">
                <a16:creationId xmlns:a16="http://schemas.microsoft.com/office/drawing/2014/main" id="{81955C7B-6663-6093-174D-DB07575ED3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446" y="582684"/>
            <a:ext cx="618834" cy="618834"/>
          </a:xfrm>
          <a:prstGeom prst="rect">
            <a:avLst/>
          </a:prstGeom>
        </p:spPr>
      </p:pic>
      <p:pic>
        <p:nvPicPr>
          <p:cNvPr id="14" name="Graphic 13" descr="Users">
            <a:extLst>
              <a:ext uri="{FF2B5EF4-FFF2-40B4-BE49-F238E27FC236}">
                <a16:creationId xmlns:a16="http://schemas.microsoft.com/office/drawing/2014/main" id="{5A62BC13-D4F4-22CF-3737-6F83E428E2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0405" y="582684"/>
            <a:ext cx="618834" cy="618834"/>
          </a:xfrm>
          <a:prstGeom prst="rect">
            <a:avLst/>
          </a:prstGeom>
        </p:spPr>
      </p:pic>
      <p:pic>
        <p:nvPicPr>
          <p:cNvPr id="15" name="Graphic 14" descr="Lock">
            <a:extLst>
              <a:ext uri="{FF2B5EF4-FFF2-40B4-BE49-F238E27FC236}">
                <a16:creationId xmlns:a16="http://schemas.microsoft.com/office/drawing/2014/main" id="{75DA3D6A-BE5E-533D-AF4D-B58886C511E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457" y="3065464"/>
            <a:ext cx="672500" cy="672500"/>
          </a:xfrm>
          <a:prstGeom prst="rect">
            <a:avLst/>
          </a:prstGeom>
        </p:spPr>
      </p:pic>
      <p:pic>
        <p:nvPicPr>
          <p:cNvPr id="16" name="Graphic 15" descr="Lock">
            <a:extLst>
              <a:ext uri="{FF2B5EF4-FFF2-40B4-BE49-F238E27FC236}">
                <a16:creationId xmlns:a16="http://schemas.microsoft.com/office/drawing/2014/main" id="{47453329-95BE-6DE6-4358-76DE0F2E7D8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631" y="3106932"/>
            <a:ext cx="672500" cy="672500"/>
          </a:xfrm>
          <a:prstGeom prst="rect">
            <a:avLst/>
          </a:prstGeom>
        </p:spPr>
      </p:pic>
      <p:pic>
        <p:nvPicPr>
          <p:cNvPr id="18" name="Graphic 17">
            <a:extLst>
              <a:ext uri="{FF2B5EF4-FFF2-40B4-BE49-F238E27FC236}">
                <a16:creationId xmlns:a16="http://schemas.microsoft.com/office/drawing/2014/main" id="{3C561A46-D0BA-0614-9795-A746D73AB2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21480000">
            <a:off x="4967136" y="1099264"/>
            <a:ext cx="2900823" cy="123865"/>
          </a:xfrm>
          <a:prstGeom prst="rect">
            <a:avLst/>
          </a:prstGeom>
        </p:spPr>
      </p:pic>
      <p:sp>
        <p:nvSpPr>
          <p:cNvPr id="22" name="Oval 21">
            <a:extLst>
              <a:ext uri="{FF2B5EF4-FFF2-40B4-BE49-F238E27FC236}">
                <a16:creationId xmlns:a16="http://schemas.microsoft.com/office/drawing/2014/main" id="{CB55B25D-EF6A-8681-2CA0-2A818EAD8FE1}"/>
              </a:ext>
            </a:extLst>
          </p:cNvPr>
          <p:cNvSpPr>
            <a:spLocks noChangeAspect="1"/>
          </p:cNvSpPr>
          <p:nvPr/>
        </p:nvSpPr>
        <p:spPr>
          <a:xfrm>
            <a:off x="857149" y="168329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0" name="Graphic 19" descr="Bullseye">
            <a:extLst>
              <a:ext uri="{FF2B5EF4-FFF2-40B4-BE49-F238E27FC236}">
                <a16:creationId xmlns:a16="http://schemas.microsoft.com/office/drawing/2014/main" id="{AB63C75D-6D04-2417-53DA-5EFF011B5E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8099" y="1824240"/>
            <a:ext cx="546100" cy="546100"/>
          </a:xfrm>
          <a:prstGeom prst="rect">
            <a:avLst/>
          </a:prstGeom>
        </p:spPr>
      </p:pic>
      <p:pic>
        <p:nvPicPr>
          <p:cNvPr id="5124" name="Picture 4" descr="Outdoor Solar Ultrasonic Animal Repeller with Motion Sensor and Flash To  Scare Away Rabbits, Squirrels, Foxes, Birds, Skunks, Etc - Walmart.com">
            <a:extLst>
              <a:ext uri="{FF2B5EF4-FFF2-40B4-BE49-F238E27FC236}">
                <a16:creationId xmlns:a16="http://schemas.microsoft.com/office/drawing/2014/main" id="{9AD31721-173F-CD54-FE5F-266C122A7557}"/>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10000" r="9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816600" y="671584"/>
            <a:ext cx="7549278"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F85A361-D348-454C-9CAF-5D0E02400787}"/>
              </a:ext>
            </a:extLst>
          </p:cNvPr>
          <p:cNvSpPr txBox="1"/>
          <p:nvPr/>
        </p:nvSpPr>
        <p:spPr>
          <a:xfrm>
            <a:off x="2082084" y="2069751"/>
            <a:ext cx="7930032" cy="3040063"/>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pPr>
              <a:lnSpc>
                <a:spcPct val="107000"/>
              </a:lnSpc>
              <a:spcAft>
                <a:spcPts val="800"/>
              </a:spcAft>
            </a:pPr>
            <a:r>
              <a:rPr lang="en-IN" b="1" dirty="0">
                <a:ln w="22225">
                  <a:noFill/>
                  <a:prstDash val="solid"/>
                </a:ln>
                <a:solidFill>
                  <a:srgbClr val="FFFFFF"/>
                </a:solidFill>
                <a:latin typeface="Verdana" panose="020B0604030504040204" pitchFamily="34" charset="0"/>
                <a:ea typeface="Calibri" panose="020F0502020204030204" pitchFamily="34" charset="0"/>
                <a:cs typeface="Times New Roman" panose="02020603050405020304" pitchFamily="18" charset="0"/>
              </a:rPr>
              <a:t>One use of machine learning for crop security is to develop a system that can detect animals in the field and then using automated deterrents to keep them away from the crops.</a:t>
            </a:r>
            <a:r>
              <a:rPr lang="en-US" b="1" dirty="0">
                <a:ln w="22225">
                  <a:noFill/>
                  <a:prstDash val="solid"/>
                </a:ln>
                <a:solidFill>
                  <a:srgbClr val="FFFFFF"/>
                </a:solidFill>
                <a:latin typeface="Verdana" panose="020B0604030504040204" pitchFamily="34" charset="0"/>
                <a:ea typeface="Calibri" panose="020F0502020204030204" pitchFamily="34" charset="0"/>
                <a:cs typeface="Times New Roman" panose="02020603050405020304" pitchFamily="18" charset="0"/>
              </a:rPr>
              <a:t>A Convolutional Neural Network has been used on Snapshot Serengeti dataset to determine whether the images taken contain an animal or not. Based on this the images can be classified as animal and not animal. The system is able to correctly predict where the animal is in the foreground</a:t>
            </a:r>
            <a:r>
              <a:rPr lang="en-IN" b="1" dirty="0">
                <a:ln w="22225">
                  <a:noFill/>
                  <a:prstDash val="solid"/>
                </a:ln>
                <a:solidFill>
                  <a:srgbClr val="FFFFFF"/>
                </a:solidFill>
                <a:latin typeface="Verdana" panose="020B0604030504040204" pitchFamily="34" charset="0"/>
                <a:ea typeface="Calibri" panose="020F0502020204030204" pitchFamily="34" charset="0"/>
                <a:cs typeface="Times New Roman" panose="02020603050405020304" pitchFamily="18" charset="0"/>
              </a:rPr>
              <a:t> and then activate deterrents using sensors that can be employed to scare the animals away. </a:t>
            </a:r>
            <a:endParaRPr lang="en-IN" b="1" dirty="0">
              <a:ln w="22225">
                <a:noFill/>
                <a:prstDash val="solid"/>
              </a:ln>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Graphic 1" descr="Handshake">
            <a:extLst>
              <a:ext uri="{FF2B5EF4-FFF2-40B4-BE49-F238E27FC236}">
                <a16:creationId xmlns:a16="http://schemas.microsoft.com/office/drawing/2014/main" id="{407AE60F-B3B2-8F47-3D20-90362E69DD7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864086" y="5550325"/>
            <a:ext cx="672268" cy="672268"/>
          </a:xfrm>
          <a:prstGeom prst="rect">
            <a:avLst/>
          </a:prstGeom>
        </p:spPr>
      </p:pic>
      <p:pic>
        <p:nvPicPr>
          <p:cNvPr id="3" name="Graphic 2" descr="Handshake">
            <a:extLst>
              <a:ext uri="{FF2B5EF4-FFF2-40B4-BE49-F238E27FC236}">
                <a16:creationId xmlns:a16="http://schemas.microsoft.com/office/drawing/2014/main" id="{720F4025-1DA2-EF3B-9427-A6D19626361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288863" y="5630347"/>
            <a:ext cx="672268" cy="672268"/>
          </a:xfrm>
          <a:prstGeom prst="rect">
            <a:avLst/>
          </a:prstGeom>
        </p:spPr>
      </p:pic>
    </p:spTree>
    <p:extLst>
      <p:ext uri="{BB962C8B-B14F-4D97-AF65-F5344CB8AC3E}">
        <p14:creationId xmlns:p14="http://schemas.microsoft.com/office/powerpoint/2010/main" val="3858516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BB54EAC-3AF4-CC86-6B3C-3C99ECC08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92" y="714676"/>
            <a:ext cx="11592808" cy="6109388"/>
          </a:xfrm>
          <a:prstGeom prst="rect">
            <a:avLst/>
          </a:prstGeom>
        </p:spPr>
      </p:pic>
      <p:sp>
        <p:nvSpPr>
          <p:cNvPr id="53" name="Freeform 52">
            <a:extLst>
              <a:ext uri="{FF2B5EF4-FFF2-40B4-BE49-F238E27FC236}">
                <a16:creationId xmlns:a16="http://schemas.microsoft.com/office/drawing/2014/main" id="{D8570D61-80ED-ED4D-A2BC-6698342388C9}"/>
              </a:ext>
            </a:extLst>
          </p:cNvPr>
          <p:cNvSpPr/>
          <p:nvPr/>
        </p:nvSpPr>
        <p:spPr>
          <a:xfrm>
            <a:off x="0" y="-853440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8" name="Graphic 47" descr="Coffee">
            <a:hlinkClick r:id="rId4" action="ppaction://hlinksldjump"/>
            <a:extLst>
              <a:ext uri="{FF2B5EF4-FFF2-40B4-BE49-F238E27FC236}">
                <a16:creationId xmlns:a16="http://schemas.microsoft.com/office/drawing/2014/main" id="{76139D0C-E8ED-BD4A-BC7D-DA32CBABF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877" y="3065464"/>
            <a:ext cx="620915" cy="620915"/>
          </a:xfrm>
          <a:prstGeom prst="rect">
            <a:avLst/>
          </a:prstGeom>
        </p:spPr>
      </p:pic>
      <p:sp>
        <p:nvSpPr>
          <p:cNvPr id="54" name="TextBox 53">
            <a:extLst>
              <a:ext uri="{FF2B5EF4-FFF2-40B4-BE49-F238E27FC236}">
                <a16:creationId xmlns:a16="http://schemas.microsoft.com/office/drawing/2014/main" id="{F4793002-F2B1-C64A-879E-E95939DDD4E7}"/>
              </a:ext>
            </a:extLst>
          </p:cNvPr>
          <p:cNvSpPr txBox="1"/>
          <p:nvPr/>
        </p:nvSpPr>
        <p:spPr>
          <a:xfrm>
            <a:off x="5102124" y="583080"/>
            <a:ext cx="2630849" cy="584775"/>
          </a:xfrm>
          <a:prstGeom prst="rect">
            <a:avLst/>
          </a:prstGeom>
          <a:noFill/>
        </p:spPr>
        <p:txBody>
          <a:bodyPr wrap="none" rtlCol="0">
            <a:spAutoFit/>
          </a:bodyPr>
          <a:lstStyle/>
          <a:p>
            <a:pPr algn="ctr"/>
            <a:r>
              <a:rPr lang="en-IN" sz="3200" b="1" spc="300" dirty="0">
                <a:solidFill>
                  <a:schemeClr val="tx1">
                    <a:lumMod val="75000"/>
                    <a:lumOff val="25000"/>
                  </a:schemeClr>
                </a:solidFill>
                <a:latin typeface="Montserrat" pitchFamily="2" charset="77"/>
              </a:rPr>
              <a:t>PROBLEM</a:t>
            </a:r>
            <a:endParaRPr lang="en-LT" sz="3200" b="1" spc="300" dirty="0">
              <a:solidFill>
                <a:schemeClr val="tx1">
                  <a:lumMod val="75000"/>
                  <a:lumOff val="25000"/>
                </a:schemeClr>
              </a:solidFill>
              <a:latin typeface="Montserrat" pitchFamily="2" charset="77"/>
            </a:endParaRPr>
          </a:p>
        </p:txBody>
      </p:sp>
      <p:pic>
        <p:nvPicPr>
          <p:cNvPr id="75" name="Graphic 74">
            <a:extLst>
              <a:ext uri="{FF2B5EF4-FFF2-40B4-BE49-F238E27FC236}">
                <a16:creationId xmlns:a16="http://schemas.microsoft.com/office/drawing/2014/main" id="{BA831943-99BF-AE40-962A-929257399E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480000">
            <a:off x="4967136" y="1099264"/>
            <a:ext cx="2900823" cy="123865"/>
          </a:xfrm>
          <a:prstGeom prst="rect">
            <a:avLst/>
          </a:prstGeom>
        </p:spPr>
      </p:pic>
      <p:pic>
        <p:nvPicPr>
          <p:cNvPr id="2" name="Graphic 1" descr="Lock">
            <a:extLst>
              <a:ext uri="{FF2B5EF4-FFF2-40B4-BE49-F238E27FC236}">
                <a16:creationId xmlns:a16="http://schemas.microsoft.com/office/drawing/2014/main" id="{1C3A46FF-D7A8-BCDA-A2D2-B2477E80E9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2942" y="3065464"/>
            <a:ext cx="672500" cy="672500"/>
          </a:xfrm>
          <a:prstGeom prst="rect">
            <a:avLst/>
          </a:prstGeom>
        </p:spPr>
      </p:pic>
      <p:pic>
        <p:nvPicPr>
          <p:cNvPr id="3" name="Graphic 2" descr="Unlock">
            <a:extLst>
              <a:ext uri="{FF2B5EF4-FFF2-40B4-BE49-F238E27FC236}">
                <a16:creationId xmlns:a16="http://schemas.microsoft.com/office/drawing/2014/main" id="{20FA0FA6-8271-53F8-5786-4388D706C7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5831" y="4376073"/>
            <a:ext cx="672268" cy="672268"/>
          </a:xfrm>
          <a:prstGeom prst="rect">
            <a:avLst/>
          </a:prstGeom>
        </p:spPr>
      </p:pic>
      <p:pic>
        <p:nvPicPr>
          <p:cNvPr id="4" name="Graphic 3" descr="Key">
            <a:extLst>
              <a:ext uri="{FF2B5EF4-FFF2-40B4-BE49-F238E27FC236}">
                <a16:creationId xmlns:a16="http://schemas.microsoft.com/office/drawing/2014/main" id="{E8DA2E44-E4D2-0917-A609-20FB560EBB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3453" y="4682952"/>
            <a:ext cx="341396" cy="341396"/>
          </a:xfrm>
          <a:prstGeom prst="rect">
            <a:avLst/>
          </a:prstGeom>
        </p:spPr>
      </p:pic>
      <p:pic>
        <p:nvPicPr>
          <p:cNvPr id="5" name="Graphic 4" descr="Unlock">
            <a:extLst>
              <a:ext uri="{FF2B5EF4-FFF2-40B4-BE49-F238E27FC236}">
                <a16:creationId xmlns:a16="http://schemas.microsoft.com/office/drawing/2014/main" id="{1BE4501F-4958-F94E-255C-0598080BF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686" y="4386109"/>
            <a:ext cx="654323" cy="672268"/>
          </a:xfrm>
          <a:prstGeom prst="rect">
            <a:avLst/>
          </a:prstGeom>
        </p:spPr>
      </p:pic>
      <p:pic>
        <p:nvPicPr>
          <p:cNvPr id="6" name="Graphic 5" descr="Key">
            <a:extLst>
              <a:ext uri="{FF2B5EF4-FFF2-40B4-BE49-F238E27FC236}">
                <a16:creationId xmlns:a16="http://schemas.microsoft.com/office/drawing/2014/main" id="{D1516254-6575-31DE-563E-27AAF38D10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4064" y="4692988"/>
            <a:ext cx="332283" cy="341396"/>
          </a:xfrm>
          <a:prstGeom prst="rect">
            <a:avLst/>
          </a:prstGeom>
        </p:spPr>
      </p:pic>
      <p:pic>
        <p:nvPicPr>
          <p:cNvPr id="7" name="Graphic 6" descr="Users">
            <a:extLst>
              <a:ext uri="{FF2B5EF4-FFF2-40B4-BE49-F238E27FC236}">
                <a16:creationId xmlns:a16="http://schemas.microsoft.com/office/drawing/2014/main" id="{838AA95C-6AF3-60FA-82D8-C3FA2719B7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8446" y="582684"/>
            <a:ext cx="618834" cy="618834"/>
          </a:xfrm>
          <a:prstGeom prst="rect">
            <a:avLst/>
          </a:prstGeom>
        </p:spPr>
      </p:pic>
      <p:pic>
        <p:nvPicPr>
          <p:cNvPr id="8" name="Graphic 7" descr="Users">
            <a:extLst>
              <a:ext uri="{FF2B5EF4-FFF2-40B4-BE49-F238E27FC236}">
                <a16:creationId xmlns:a16="http://schemas.microsoft.com/office/drawing/2014/main" id="{CC303213-C400-6B4E-8B1C-D3DF6D4721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405" y="582684"/>
            <a:ext cx="618834" cy="618834"/>
          </a:xfrm>
          <a:prstGeom prst="rect">
            <a:avLst/>
          </a:prstGeom>
        </p:spPr>
      </p:pic>
      <p:pic>
        <p:nvPicPr>
          <p:cNvPr id="9" name="Graphic 8" descr="Bullseye">
            <a:extLst>
              <a:ext uri="{FF2B5EF4-FFF2-40B4-BE49-F238E27FC236}">
                <a16:creationId xmlns:a16="http://schemas.microsoft.com/office/drawing/2014/main" id="{76372D85-4225-4916-0918-DAE6CA4C954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6246" y="1940161"/>
            <a:ext cx="546100" cy="546100"/>
          </a:xfrm>
          <a:prstGeom prst="rect">
            <a:avLst/>
          </a:prstGeom>
        </p:spPr>
      </p:pic>
      <p:pic>
        <p:nvPicPr>
          <p:cNvPr id="10" name="Graphic 9" descr="Bullseye">
            <a:extLst>
              <a:ext uri="{FF2B5EF4-FFF2-40B4-BE49-F238E27FC236}">
                <a16:creationId xmlns:a16="http://schemas.microsoft.com/office/drawing/2014/main" id="{CF82D0BB-FA3D-030D-C0ED-AC8C1E5E5D6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6772" y="1916159"/>
            <a:ext cx="546100" cy="546100"/>
          </a:xfrm>
          <a:prstGeom prst="rect">
            <a:avLst/>
          </a:prstGeom>
        </p:spPr>
      </p:pic>
      <p:pic>
        <p:nvPicPr>
          <p:cNvPr id="4098" name="Picture 2" descr="types of electric fences used in farming, crops, corn stalk, field">
            <a:extLst>
              <a:ext uri="{FF2B5EF4-FFF2-40B4-BE49-F238E27FC236}">
                <a16:creationId xmlns:a16="http://schemas.microsoft.com/office/drawing/2014/main" id="{73452778-8522-E0E3-61BE-8F2E6D9CEFA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b="12904"/>
          <a:stretch/>
        </p:blipFill>
        <p:spPr bwMode="auto">
          <a:xfrm>
            <a:off x="8938218" y="1101770"/>
            <a:ext cx="2903378" cy="16287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ltrasonic pest repellent">
            <a:extLst>
              <a:ext uri="{FF2B5EF4-FFF2-40B4-BE49-F238E27FC236}">
                <a16:creationId xmlns:a16="http://schemas.microsoft.com/office/drawing/2014/main" id="{2591FD1A-D4F6-4871-E614-0D884F3BCC2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r="71277" b="22242"/>
          <a:stretch/>
        </p:blipFill>
        <p:spPr bwMode="auto">
          <a:xfrm>
            <a:off x="1356011" y="1125629"/>
            <a:ext cx="1689089" cy="17609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517A216-31BD-3480-E0B8-3145D16C4C28}"/>
              </a:ext>
            </a:extLst>
          </p:cNvPr>
          <p:cNvSpPr txBox="1"/>
          <p:nvPr/>
        </p:nvSpPr>
        <p:spPr>
          <a:xfrm>
            <a:off x="9107338" y="2730500"/>
            <a:ext cx="2734258" cy="461665"/>
          </a:xfrm>
          <a:prstGeom prst="rect">
            <a:avLst/>
          </a:prstGeom>
          <a:noFill/>
        </p:spPr>
        <p:txBody>
          <a:bodyPr wrap="square" rtlCol="0">
            <a:spAutoFit/>
          </a:bodyPr>
          <a:lstStyle/>
          <a:p>
            <a:r>
              <a:rPr lang="en-IN" sz="1200" dirty="0">
                <a:latin typeface="Sitka Small Semibold" pitchFamily="2" charset="0"/>
              </a:rPr>
              <a:t>ELECTRONIC AGRICULTURAL FENCES</a:t>
            </a:r>
          </a:p>
        </p:txBody>
      </p:sp>
      <p:sp>
        <p:nvSpPr>
          <p:cNvPr id="14" name="TextBox 13">
            <a:extLst>
              <a:ext uri="{FF2B5EF4-FFF2-40B4-BE49-F238E27FC236}">
                <a16:creationId xmlns:a16="http://schemas.microsoft.com/office/drawing/2014/main" id="{84C2A67F-F815-704C-44BB-FC36BDA5667B}"/>
              </a:ext>
            </a:extLst>
          </p:cNvPr>
          <p:cNvSpPr txBox="1"/>
          <p:nvPr/>
        </p:nvSpPr>
        <p:spPr>
          <a:xfrm>
            <a:off x="998099" y="2944514"/>
            <a:ext cx="2734258" cy="276999"/>
          </a:xfrm>
          <a:prstGeom prst="rect">
            <a:avLst/>
          </a:prstGeom>
          <a:noFill/>
        </p:spPr>
        <p:txBody>
          <a:bodyPr wrap="square" rtlCol="0">
            <a:spAutoFit/>
          </a:bodyPr>
          <a:lstStyle/>
          <a:p>
            <a:r>
              <a:rPr lang="en-IN" sz="1200" dirty="0">
                <a:latin typeface="Sitka Small Semibold" pitchFamily="2" charset="0"/>
              </a:rPr>
              <a:t>ULTRASONIC REPELLANTS</a:t>
            </a:r>
          </a:p>
        </p:txBody>
      </p:sp>
      <p:sp>
        <p:nvSpPr>
          <p:cNvPr id="15" name="TextBox 14">
            <a:extLst>
              <a:ext uri="{FF2B5EF4-FFF2-40B4-BE49-F238E27FC236}">
                <a16:creationId xmlns:a16="http://schemas.microsoft.com/office/drawing/2014/main" id="{3061F9A4-A8BD-9A1C-DCF5-6AA69AE0A8F1}"/>
              </a:ext>
            </a:extLst>
          </p:cNvPr>
          <p:cNvSpPr txBox="1"/>
          <p:nvPr/>
        </p:nvSpPr>
        <p:spPr>
          <a:xfrm>
            <a:off x="4114081" y="1424581"/>
            <a:ext cx="4140919" cy="584775"/>
          </a:xfrm>
          <a:prstGeom prst="rect">
            <a:avLst/>
          </a:prstGeom>
          <a:solidFill>
            <a:schemeClr val="accent5">
              <a:lumMod val="60000"/>
              <a:lumOff val="40000"/>
            </a:schemeClr>
          </a:solidFill>
        </p:spPr>
        <p:txBody>
          <a:bodyPr wrap="square" rtlCol="0">
            <a:spAutoFit/>
          </a:bodyPr>
          <a:lstStyle/>
          <a:p>
            <a:pPr algn="ctr"/>
            <a:r>
              <a:rPr lang="en-IN" sz="3200" dirty="0">
                <a:latin typeface="Sitka Small Semibold" pitchFamily="2" charset="0"/>
              </a:rPr>
              <a:t>LETHAL SYSTEMS</a:t>
            </a:r>
          </a:p>
        </p:txBody>
      </p:sp>
      <p:pic>
        <p:nvPicPr>
          <p:cNvPr id="4102" name="Picture 6" descr="Using Bird Spikes As A Deterrent - Pest Control Southside">
            <a:extLst>
              <a:ext uri="{FF2B5EF4-FFF2-40B4-BE49-F238E27FC236}">
                <a16:creationId xmlns:a16="http://schemas.microsoft.com/office/drawing/2014/main" id="{A9DF3281-4B31-B234-44B0-6D3CF10E418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45887" r="1" b="9877"/>
          <a:stretch/>
        </p:blipFill>
        <p:spPr bwMode="auto">
          <a:xfrm>
            <a:off x="1407605" y="4108818"/>
            <a:ext cx="1612187" cy="134253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EDFEC03-943E-E779-973F-34292E4881B1}"/>
              </a:ext>
            </a:extLst>
          </p:cNvPr>
          <p:cNvSpPr txBox="1"/>
          <p:nvPr/>
        </p:nvSpPr>
        <p:spPr>
          <a:xfrm>
            <a:off x="1616492" y="5609461"/>
            <a:ext cx="1736308" cy="276999"/>
          </a:xfrm>
          <a:prstGeom prst="rect">
            <a:avLst/>
          </a:prstGeom>
          <a:noFill/>
        </p:spPr>
        <p:txBody>
          <a:bodyPr wrap="square" rtlCol="0">
            <a:spAutoFit/>
          </a:bodyPr>
          <a:lstStyle/>
          <a:p>
            <a:r>
              <a:rPr lang="en-IN" sz="1200" dirty="0">
                <a:latin typeface="Sitka Small Semibold" pitchFamily="2" charset="0"/>
              </a:rPr>
              <a:t>BIRD SPIKES</a:t>
            </a:r>
          </a:p>
        </p:txBody>
      </p:sp>
      <p:pic>
        <p:nvPicPr>
          <p:cNvPr id="4104" name="Picture 8" descr="Use of poisoned baits against wildlife. A retrospective 17-year study in  the natural environment of Extremadura (Spain) - ScienceDirect">
            <a:extLst>
              <a:ext uri="{FF2B5EF4-FFF2-40B4-BE49-F238E27FC236}">
                <a16:creationId xmlns:a16="http://schemas.microsoft.com/office/drawing/2014/main" id="{C16C8FCE-4A6C-81C4-5CE4-92E07E7884B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38218" y="4108818"/>
            <a:ext cx="2771591" cy="131446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320A584-41F6-F7DB-5883-30718EB43235}"/>
              </a:ext>
            </a:extLst>
          </p:cNvPr>
          <p:cNvSpPr txBox="1"/>
          <p:nvPr/>
        </p:nvSpPr>
        <p:spPr>
          <a:xfrm>
            <a:off x="9973501" y="5553455"/>
            <a:ext cx="1736308" cy="276999"/>
          </a:xfrm>
          <a:prstGeom prst="rect">
            <a:avLst/>
          </a:prstGeom>
          <a:noFill/>
        </p:spPr>
        <p:txBody>
          <a:bodyPr wrap="square" rtlCol="0">
            <a:spAutoFit/>
          </a:bodyPr>
          <a:lstStyle/>
          <a:p>
            <a:r>
              <a:rPr lang="en-IN" sz="1200" dirty="0">
                <a:latin typeface="Sitka Small Semibold" pitchFamily="2" charset="0"/>
              </a:rPr>
              <a:t>POISON BAITS</a:t>
            </a:r>
          </a:p>
        </p:txBody>
      </p:sp>
      <p:pic>
        <p:nvPicPr>
          <p:cNvPr id="11" name="Graphic 10" descr="Handshake">
            <a:extLst>
              <a:ext uri="{FF2B5EF4-FFF2-40B4-BE49-F238E27FC236}">
                <a16:creationId xmlns:a16="http://schemas.microsoft.com/office/drawing/2014/main" id="{BDB273D0-3F92-92CD-176A-5D4C01D9BB4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683233" y="5550325"/>
            <a:ext cx="672268" cy="672268"/>
          </a:xfrm>
          <a:prstGeom prst="rect">
            <a:avLst/>
          </a:prstGeom>
        </p:spPr>
      </p:pic>
      <p:pic>
        <p:nvPicPr>
          <p:cNvPr id="20" name="Graphic 19" descr="Handshake">
            <a:extLst>
              <a:ext uri="{FF2B5EF4-FFF2-40B4-BE49-F238E27FC236}">
                <a16:creationId xmlns:a16="http://schemas.microsoft.com/office/drawing/2014/main" id="{848C1A6D-86EB-D774-3214-58DED3812D4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288863" y="5630347"/>
            <a:ext cx="672268" cy="672268"/>
          </a:xfrm>
          <a:prstGeom prst="rect">
            <a:avLst/>
          </a:prstGeom>
        </p:spPr>
      </p:pic>
    </p:spTree>
    <p:extLst>
      <p:ext uri="{BB962C8B-B14F-4D97-AF65-F5344CB8AC3E}">
        <p14:creationId xmlns:p14="http://schemas.microsoft.com/office/powerpoint/2010/main" val="2937676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a:extLst>
              <a:ext uri="{FF2B5EF4-FFF2-40B4-BE49-F238E27FC236}">
                <a16:creationId xmlns:a16="http://schemas.microsoft.com/office/drawing/2014/main" id="{B0A97710-16C9-C045-950D-214E7DB1BF46}"/>
              </a:ext>
            </a:extLst>
          </p:cNvPr>
          <p:cNvSpPr/>
          <p:nvPr/>
        </p:nvSpPr>
        <p:spPr>
          <a:xfrm>
            <a:off x="0" y="-725751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sp>
        <p:nvSpPr>
          <p:cNvPr id="46" name="TextBox 45">
            <a:extLst>
              <a:ext uri="{FF2B5EF4-FFF2-40B4-BE49-F238E27FC236}">
                <a16:creationId xmlns:a16="http://schemas.microsoft.com/office/drawing/2014/main" id="{81700177-3C7A-8240-9477-5758AF57C67B}"/>
              </a:ext>
            </a:extLst>
          </p:cNvPr>
          <p:cNvSpPr txBox="1"/>
          <p:nvPr/>
        </p:nvSpPr>
        <p:spPr>
          <a:xfrm>
            <a:off x="4116280" y="583080"/>
            <a:ext cx="4602542" cy="584775"/>
          </a:xfrm>
          <a:prstGeom prst="rect">
            <a:avLst/>
          </a:prstGeom>
          <a:noFill/>
        </p:spPr>
        <p:txBody>
          <a:bodyPr wrap="none" rtlCol="0">
            <a:spAutoFit/>
          </a:bodyPr>
          <a:lstStyle/>
          <a:p>
            <a:pPr algn="ctr"/>
            <a:r>
              <a:rPr lang="en-LT" sz="3200" b="1" spc="300" dirty="0">
                <a:solidFill>
                  <a:schemeClr val="bg1"/>
                </a:solidFill>
                <a:latin typeface="Montserrat" pitchFamily="2" charset="77"/>
              </a:rPr>
              <a:t>BUSINESS MODEL</a:t>
            </a:r>
          </a:p>
        </p:txBody>
      </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4238566" y="1166190"/>
            <a:ext cx="4479188" cy="161337"/>
          </a:xfrm>
          <a:prstGeom prst="rect">
            <a:avLst/>
          </a:prstGeom>
        </p:spPr>
      </p:pic>
      <p:grpSp>
        <p:nvGrpSpPr>
          <p:cNvPr id="86" name="Group 85">
            <a:extLst>
              <a:ext uri="{FF2B5EF4-FFF2-40B4-BE49-F238E27FC236}">
                <a16:creationId xmlns:a16="http://schemas.microsoft.com/office/drawing/2014/main" id="{0C407B14-2C30-4442-97EC-F5454CAA04AF}"/>
              </a:ext>
            </a:extLst>
          </p:cNvPr>
          <p:cNvGrpSpPr/>
          <p:nvPr/>
        </p:nvGrpSpPr>
        <p:grpSpPr>
          <a:xfrm>
            <a:off x="9097952" y="1550321"/>
            <a:ext cx="901492" cy="901844"/>
            <a:chOff x="9097952" y="1550321"/>
            <a:chExt cx="901492" cy="901844"/>
          </a:xfrm>
        </p:grpSpPr>
        <p:sp>
          <p:nvSpPr>
            <p:cNvPr id="87" name="Freeform 86">
              <a:extLst>
                <a:ext uri="{FF2B5EF4-FFF2-40B4-BE49-F238E27FC236}">
                  <a16:creationId xmlns:a16="http://schemas.microsoft.com/office/drawing/2014/main" id="{96C61E91-B372-F442-B078-4FDBC790BDF7}"/>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B13F24DF-055F-4B43-9064-389A61DC0D7F}"/>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9E143AE6-99CB-C94F-BE72-5F79D7989256}"/>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01A92291-8065-B842-BC04-38D2A5696D0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1CCD6A91-9A90-1041-90C6-3651717CFEDF}"/>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92B34445-488D-E544-91E2-837D95F61791}"/>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29FCD132-04A8-5144-B74A-2AEAB44AE30E}"/>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5474F91-AF8E-F845-B12F-7F17E8F36BBF}"/>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913D878C-4C3A-B545-9E35-0FCD9BE5FA7D}"/>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FDBE0B1-0FB8-6243-BE81-BFA7DFC5C83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E3E502F-5308-8244-8113-9FB3ACB22D85}"/>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94762A06-BC04-0A4F-8BFE-2774619B5033}"/>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3D49018-577C-9545-91ED-6B1C4515C63A}"/>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14" name="Group 113">
            <a:extLst>
              <a:ext uri="{FF2B5EF4-FFF2-40B4-BE49-F238E27FC236}">
                <a16:creationId xmlns:a16="http://schemas.microsoft.com/office/drawing/2014/main" id="{65A34050-CC29-7445-898F-5C07DFCD3743}"/>
              </a:ext>
            </a:extLst>
          </p:cNvPr>
          <p:cNvGrpSpPr/>
          <p:nvPr/>
        </p:nvGrpSpPr>
        <p:grpSpPr>
          <a:xfrm>
            <a:off x="2808912" y="1550321"/>
            <a:ext cx="901492" cy="901844"/>
            <a:chOff x="9097952" y="1550321"/>
            <a:chExt cx="901492" cy="901844"/>
          </a:xfrm>
        </p:grpSpPr>
        <p:sp>
          <p:nvSpPr>
            <p:cNvPr id="115" name="Freeform 114">
              <a:extLst>
                <a:ext uri="{FF2B5EF4-FFF2-40B4-BE49-F238E27FC236}">
                  <a16:creationId xmlns:a16="http://schemas.microsoft.com/office/drawing/2014/main" id="{A62197EE-9081-9B41-A0D8-ADF48F3BF49E}"/>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850DC553-8042-8842-937A-8059BAF5FF06}"/>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40C2C82B-2398-7743-8E1E-E424B0F81057}"/>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CD90B0E5-5FAC-5241-AD29-EB79EC72956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86E6F4DF-F988-8B43-A7C9-16716274E4C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CFF84E0F-00E9-7541-B3F0-974E7C69179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835D0FDD-26F2-1249-8CE9-FAF46C8753D4}"/>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2E01EBD3-6A97-A44A-B4AC-2631A8760A35}"/>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B12641DD-B680-C44C-AC5F-F7DF88C505E9}"/>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7917B55-E523-EE40-9155-459A1E08A8A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B21D5268-A380-8242-88EC-5BD44EE90C41}"/>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41C2870F-8C29-7F47-8812-35D19843896B}"/>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0B4181A1-B171-B248-9666-6CE423B605DF}"/>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pic>
        <p:nvPicPr>
          <p:cNvPr id="12" name="Graphic 11" descr="Users">
            <a:extLst>
              <a:ext uri="{FF2B5EF4-FFF2-40B4-BE49-F238E27FC236}">
                <a16:creationId xmlns:a16="http://schemas.microsoft.com/office/drawing/2014/main" id="{6A9F4F72-13C5-8067-178F-49E70FFCD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446" y="582684"/>
            <a:ext cx="618834" cy="618834"/>
          </a:xfrm>
          <a:prstGeom prst="rect">
            <a:avLst/>
          </a:prstGeom>
        </p:spPr>
      </p:pic>
      <p:pic>
        <p:nvPicPr>
          <p:cNvPr id="13" name="Graphic 12" descr="Lock">
            <a:extLst>
              <a:ext uri="{FF2B5EF4-FFF2-40B4-BE49-F238E27FC236}">
                <a16:creationId xmlns:a16="http://schemas.microsoft.com/office/drawing/2014/main" id="{6897B9C5-66AE-2E8F-FC23-9DA1DA57B7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600" y="3065464"/>
            <a:ext cx="672500" cy="672500"/>
          </a:xfrm>
          <a:prstGeom prst="rect">
            <a:avLst/>
          </a:prstGeom>
        </p:spPr>
      </p:pic>
      <p:pic>
        <p:nvPicPr>
          <p:cNvPr id="14" name="Graphic 13" descr="Users">
            <a:extLst>
              <a:ext uri="{FF2B5EF4-FFF2-40B4-BE49-F238E27FC236}">
                <a16:creationId xmlns:a16="http://schemas.microsoft.com/office/drawing/2014/main" id="{AE19ADE9-9F26-D23E-64AB-8EF672C6A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0405" y="582684"/>
            <a:ext cx="618834" cy="618834"/>
          </a:xfrm>
          <a:prstGeom prst="rect">
            <a:avLst/>
          </a:prstGeom>
        </p:spPr>
      </p:pic>
      <p:pic>
        <p:nvPicPr>
          <p:cNvPr id="15" name="Graphic 14" descr="Lock">
            <a:extLst>
              <a:ext uri="{FF2B5EF4-FFF2-40B4-BE49-F238E27FC236}">
                <a16:creationId xmlns:a16="http://schemas.microsoft.com/office/drawing/2014/main" id="{34A95568-B0C8-EBC3-1692-362E23941E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631" y="3106932"/>
            <a:ext cx="672500" cy="672500"/>
          </a:xfrm>
          <a:prstGeom prst="rect">
            <a:avLst/>
          </a:prstGeom>
        </p:spPr>
      </p:pic>
      <p:sp>
        <p:nvSpPr>
          <p:cNvPr id="16" name="TextBox 15">
            <a:extLst>
              <a:ext uri="{FF2B5EF4-FFF2-40B4-BE49-F238E27FC236}">
                <a16:creationId xmlns:a16="http://schemas.microsoft.com/office/drawing/2014/main" id="{48B41944-9367-46B4-8B03-825658A13DA5}"/>
              </a:ext>
            </a:extLst>
          </p:cNvPr>
          <p:cNvSpPr txBox="1"/>
          <p:nvPr/>
        </p:nvSpPr>
        <p:spPr>
          <a:xfrm>
            <a:off x="5014758" y="583080"/>
            <a:ext cx="2884641" cy="584775"/>
          </a:xfrm>
          <a:prstGeom prst="rect">
            <a:avLst/>
          </a:prstGeom>
          <a:noFill/>
        </p:spPr>
        <p:txBody>
          <a:bodyPr wrap="square" rtlCol="0">
            <a:spAutoFit/>
          </a:bodyPr>
          <a:lstStyle/>
          <a:p>
            <a:pPr algn="ctr"/>
            <a:r>
              <a:rPr lang="en-IN" sz="3200" b="1" spc="300" dirty="0">
                <a:solidFill>
                  <a:schemeClr val="tx1">
                    <a:lumMod val="75000"/>
                    <a:lumOff val="25000"/>
                  </a:schemeClr>
                </a:solidFill>
                <a:latin typeface="Montserrat" pitchFamily="2" charset="77"/>
              </a:rPr>
              <a:t>SOLUTION</a:t>
            </a:r>
            <a:endParaRPr lang="en-LT" sz="3200" b="1" spc="300" dirty="0">
              <a:solidFill>
                <a:schemeClr val="tx1">
                  <a:lumMod val="75000"/>
                  <a:lumOff val="25000"/>
                </a:schemeClr>
              </a:solidFill>
              <a:latin typeface="Montserrat" pitchFamily="2" charset="77"/>
            </a:endParaRPr>
          </a:p>
        </p:txBody>
      </p:sp>
      <p:pic>
        <p:nvPicPr>
          <p:cNvPr id="17" name="Graphic 16">
            <a:extLst>
              <a:ext uri="{FF2B5EF4-FFF2-40B4-BE49-F238E27FC236}">
                <a16:creationId xmlns:a16="http://schemas.microsoft.com/office/drawing/2014/main" id="{929C973F-81B5-2B03-27D6-63EBD9F849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1480000">
            <a:off x="4967136" y="1099264"/>
            <a:ext cx="2900823" cy="123865"/>
          </a:xfrm>
          <a:prstGeom prst="rect">
            <a:avLst/>
          </a:prstGeom>
        </p:spPr>
      </p:pic>
      <p:pic>
        <p:nvPicPr>
          <p:cNvPr id="19" name="Graphic 18" descr="Bullseye">
            <a:extLst>
              <a:ext uri="{FF2B5EF4-FFF2-40B4-BE49-F238E27FC236}">
                <a16:creationId xmlns:a16="http://schemas.microsoft.com/office/drawing/2014/main" id="{0A15B5E6-A6E4-0E75-D017-D997A6D829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6246" y="1940161"/>
            <a:ext cx="546100" cy="546100"/>
          </a:xfrm>
          <a:prstGeom prst="rect">
            <a:avLst/>
          </a:prstGeom>
        </p:spPr>
      </p:pic>
      <p:pic>
        <p:nvPicPr>
          <p:cNvPr id="20" name="Graphic 19" descr="Bullseye">
            <a:extLst>
              <a:ext uri="{FF2B5EF4-FFF2-40B4-BE49-F238E27FC236}">
                <a16:creationId xmlns:a16="http://schemas.microsoft.com/office/drawing/2014/main" id="{863D1F23-F6FC-BDDF-4190-ABB188FB8C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6772" y="1916159"/>
            <a:ext cx="546100" cy="546100"/>
          </a:xfrm>
          <a:prstGeom prst="rect">
            <a:avLst/>
          </a:prstGeom>
        </p:spPr>
      </p:pic>
      <p:pic>
        <p:nvPicPr>
          <p:cNvPr id="21" name="Graphic 20" descr="Unlock">
            <a:extLst>
              <a:ext uri="{FF2B5EF4-FFF2-40B4-BE49-F238E27FC236}">
                <a16:creationId xmlns:a16="http://schemas.microsoft.com/office/drawing/2014/main" id="{828E7B5C-7AF4-0E30-FF8C-9B699E477EE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8631" y="4424105"/>
            <a:ext cx="654323" cy="672268"/>
          </a:xfrm>
          <a:prstGeom prst="rect">
            <a:avLst/>
          </a:prstGeom>
        </p:spPr>
      </p:pic>
      <p:pic>
        <p:nvPicPr>
          <p:cNvPr id="22" name="Graphic 21" descr="Key">
            <a:extLst>
              <a:ext uri="{FF2B5EF4-FFF2-40B4-BE49-F238E27FC236}">
                <a16:creationId xmlns:a16="http://schemas.microsoft.com/office/drawing/2014/main" id="{665DDDB8-F29E-6130-B123-EA82EE263F1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6253" y="4730984"/>
            <a:ext cx="332283" cy="341396"/>
          </a:xfrm>
          <a:prstGeom prst="rect">
            <a:avLst/>
          </a:prstGeom>
        </p:spPr>
      </p:pic>
      <p:sp>
        <p:nvSpPr>
          <p:cNvPr id="24" name="TextBox 23">
            <a:extLst>
              <a:ext uri="{FF2B5EF4-FFF2-40B4-BE49-F238E27FC236}">
                <a16:creationId xmlns:a16="http://schemas.microsoft.com/office/drawing/2014/main" id="{DC79324E-95EF-C6A6-3DD4-0256FACB01A4}"/>
              </a:ext>
            </a:extLst>
          </p:cNvPr>
          <p:cNvSpPr txBox="1"/>
          <p:nvPr/>
        </p:nvSpPr>
        <p:spPr>
          <a:xfrm>
            <a:off x="1457554" y="1366602"/>
            <a:ext cx="7967089" cy="4414991"/>
          </a:xfrm>
          <a:prstGeom prst="rect">
            <a:avLst/>
          </a:prstGeom>
          <a:noFill/>
        </p:spPr>
        <p:txBody>
          <a:bodyPr wrap="square">
            <a:spAutoFit/>
          </a:bodyPr>
          <a:lstStyle/>
          <a:p>
            <a:pPr>
              <a:lnSpc>
                <a:spcPct val="107000"/>
              </a:lnSpc>
              <a:spcAft>
                <a:spcPts val="800"/>
              </a:spcAft>
            </a:pPr>
            <a:br>
              <a:rPr lang="en-IN" sz="2200" dirty="0">
                <a:solidFill>
                  <a:srgbClr val="000000"/>
                </a:solidFill>
                <a:effectLst/>
                <a:latin typeface="Sitka Display Semibold" pitchFamily="2" charset="0"/>
                <a:ea typeface="Calibri" panose="020F0502020204030204" pitchFamily="34" charset="0"/>
                <a:cs typeface="Times New Roman" panose="02020603050405020304" pitchFamily="18" charset="0"/>
              </a:rPr>
            </a:br>
            <a:r>
              <a:rPr lang="en-US" sz="2200" dirty="0">
                <a:effectLst/>
                <a:latin typeface="Sitka Display Semibold" pitchFamily="2" charset="0"/>
                <a:ea typeface="Calibri" panose="020F0502020204030204" pitchFamily="34" charset="0"/>
                <a:cs typeface="Times New Roman" panose="02020603050405020304" pitchFamily="18" charset="0"/>
              </a:rPr>
              <a:t>A convolutional neural network has been used on the dataset. The photographs can be classified as either animal or not animal based on this. The system can accurately determine where the animal is in the background with an accuracy of about 85%. Photos of the animals from the dataset as well as other species were used to train the system. However, it could only predict the species of an image, not the image's background. Additionally, we can identify the type of animal causing crop damage, activate a deterrent for that species, and notify farmers when there is a chance that animals will harm their crops. To prevent animals from entering the field, we have created a deterrent that activates upon animal entrance.</a:t>
            </a:r>
            <a:endParaRPr lang="en-IN" sz="2200" dirty="0">
              <a:effectLst/>
              <a:latin typeface="Sitka Display Semibold" pitchFamily="2" charset="0"/>
              <a:ea typeface="Calibri" panose="020F0502020204030204" pitchFamily="34" charset="0"/>
              <a:cs typeface="Times New Roman" panose="02020603050405020304" pitchFamily="18" charset="0"/>
            </a:endParaRPr>
          </a:p>
        </p:txBody>
      </p:sp>
      <p:pic>
        <p:nvPicPr>
          <p:cNvPr id="3074" name="Picture 2" descr="Wikomo Ultrasonic Pest Repeller Solar Not Waterproof Outdoor Animal  Deterrent Motion Sensor and Flashing Light Pest Repeller : Amazon.de: Garden">
            <a:extLst>
              <a:ext uri="{FF2B5EF4-FFF2-40B4-BE49-F238E27FC236}">
                <a16:creationId xmlns:a16="http://schemas.microsoft.com/office/drawing/2014/main" id="{6B62ECB9-F2DB-D5FA-82F9-4FE3CD43FF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18821" y="5341873"/>
            <a:ext cx="1563782" cy="15122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ffectively Protecting Elephants - Future For Nature">
            <a:extLst>
              <a:ext uri="{FF2B5EF4-FFF2-40B4-BE49-F238E27FC236}">
                <a16:creationId xmlns:a16="http://schemas.microsoft.com/office/drawing/2014/main" id="{6AF2F481-4FFF-871D-4D54-ABBD07FD7C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42770" y="178435"/>
            <a:ext cx="1895518" cy="1683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2" name="Picture 10" descr="Amazon.com : Black + Decker Deer Repellent &amp; Cat Repellent Outdoor- Solar-  Powered Cat Deterrent for Garden- Rabbit &amp; Dog Repellent for Yard- Motion  Activated Sprinkler and Motion Sensor Sprinkler to Deter">
            <a:extLst>
              <a:ext uri="{FF2B5EF4-FFF2-40B4-BE49-F238E27FC236}">
                <a16:creationId xmlns:a16="http://schemas.microsoft.com/office/drawing/2014/main" id="{C4EAD979-4F10-76B9-D45C-93D72BCE213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139933" y="2843704"/>
            <a:ext cx="2076940" cy="191653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Graphic 1" descr="Handshake">
            <a:extLst>
              <a:ext uri="{FF2B5EF4-FFF2-40B4-BE49-F238E27FC236}">
                <a16:creationId xmlns:a16="http://schemas.microsoft.com/office/drawing/2014/main" id="{FCE508F1-BE9B-49F3-4914-7652522ED9E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693638" y="5550325"/>
            <a:ext cx="672268" cy="672268"/>
          </a:xfrm>
          <a:prstGeom prst="rect">
            <a:avLst/>
          </a:prstGeom>
        </p:spPr>
      </p:pic>
      <p:pic>
        <p:nvPicPr>
          <p:cNvPr id="3" name="Graphic 2" descr="Handshake">
            <a:extLst>
              <a:ext uri="{FF2B5EF4-FFF2-40B4-BE49-F238E27FC236}">
                <a16:creationId xmlns:a16="http://schemas.microsoft.com/office/drawing/2014/main" id="{86827D8F-3CFE-ADED-1D74-C30C216A49A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288863" y="5630347"/>
            <a:ext cx="672268" cy="672268"/>
          </a:xfrm>
          <a:prstGeom prst="rect">
            <a:avLst/>
          </a:prstGeom>
        </p:spPr>
      </p:pic>
    </p:spTree>
    <p:extLst>
      <p:ext uri="{BB962C8B-B14F-4D97-AF65-F5344CB8AC3E}">
        <p14:creationId xmlns:p14="http://schemas.microsoft.com/office/powerpoint/2010/main" val="127625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a:extLst>
              <a:ext uri="{FF2B5EF4-FFF2-40B4-BE49-F238E27FC236}">
                <a16:creationId xmlns:a16="http://schemas.microsoft.com/office/drawing/2014/main" id="{B0A97710-16C9-C045-950D-214E7DB1BF46}"/>
              </a:ext>
            </a:extLst>
          </p:cNvPr>
          <p:cNvSpPr/>
          <p:nvPr/>
        </p:nvSpPr>
        <p:spPr>
          <a:xfrm>
            <a:off x="0" y="-725751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sp>
        <p:nvSpPr>
          <p:cNvPr id="46" name="TextBox 45">
            <a:extLst>
              <a:ext uri="{FF2B5EF4-FFF2-40B4-BE49-F238E27FC236}">
                <a16:creationId xmlns:a16="http://schemas.microsoft.com/office/drawing/2014/main" id="{81700177-3C7A-8240-9477-5758AF57C67B}"/>
              </a:ext>
            </a:extLst>
          </p:cNvPr>
          <p:cNvSpPr txBox="1"/>
          <p:nvPr/>
        </p:nvSpPr>
        <p:spPr>
          <a:xfrm>
            <a:off x="4116280" y="583080"/>
            <a:ext cx="4602542" cy="584775"/>
          </a:xfrm>
          <a:prstGeom prst="rect">
            <a:avLst/>
          </a:prstGeom>
          <a:noFill/>
        </p:spPr>
        <p:txBody>
          <a:bodyPr wrap="none" rtlCol="0">
            <a:spAutoFit/>
          </a:bodyPr>
          <a:lstStyle/>
          <a:p>
            <a:pPr algn="ctr"/>
            <a:r>
              <a:rPr lang="en-LT" sz="3200" b="1" spc="300">
                <a:solidFill>
                  <a:schemeClr val="bg1"/>
                </a:solidFill>
                <a:latin typeface="Montserrat" pitchFamily="2" charset="77"/>
              </a:rPr>
              <a:t>BUSINESS MODEL</a:t>
            </a:r>
          </a:p>
        </p:txBody>
      </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4238566" y="1166190"/>
            <a:ext cx="4479188" cy="161337"/>
          </a:xfrm>
          <a:prstGeom prst="rect">
            <a:avLst/>
          </a:prstGeom>
        </p:spPr>
      </p:pic>
      <p:grpSp>
        <p:nvGrpSpPr>
          <p:cNvPr id="86" name="Group 85">
            <a:extLst>
              <a:ext uri="{FF2B5EF4-FFF2-40B4-BE49-F238E27FC236}">
                <a16:creationId xmlns:a16="http://schemas.microsoft.com/office/drawing/2014/main" id="{0C407B14-2C30-4442-97EC-F5454CAA04AF}"/>
              </a:ext>
            </a:extLst>
          </p:cNvPr>
          <p:cNvGrpSpPr/>
          <p:nvPr/>
        </p:nvGrpSpPr>
        <p:grpSpPr>
          <a:xfrm>
            <a:off x="9097952" y="1550321"/>
            <a:ext cx="901492" cy="901844"/>
            <a:chOff x="9097952" y="1550321"/>
            <a:chExt cx="901492" cy="901844"/>
          </a:xfrm>
        </p:grpSpPr>
        <p:sp>
          <p:nvSpPr>
            <p:cNvPr id="87" name="Freeform 86">
              <a:extLst>
                <a:ext uri="{FF2B5EF4-FFF2-40B4-BE49-F238E27FC236}">
                  <a16:creationId xmlns:a16="http://schemas.microsoft.com/office/drawing/2014/main" id="{96C61E91-B372-F442-B078-4FDBC790BDF7}"/>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B13F24DF-055F-4B43-9064-389A61DC0D7F}"/>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9E143AE6-99CB-C94F-BE72-5F79D7989256}"/>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01A92291-8065-B842-BC04-38D2A5696D0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1CCD6A91-9A90-1041-90C6-3651717CFEDF}"/>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92B34445-488D-E544-91E2-837D95F61791}"/>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29FCD132-04A8-5144-B74A-2AEAB44AE30E}"/>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5474F91-AF8E-F845-B12F-7F17E8F36BBF}"/>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913D878C-4C3A-B545-9E35-0FCD9BE5FA7D}"/>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FDBE0B1-0FB8-6243-BE81-BFA7DFC5C83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E3E502F-5308-8244-8113-9FB3ACB22D85}"/>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94762A06-BC04-0A4F-8BFE-2774619B5033}"/>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3D49018-577C-9545-91ED-6B1C4515C63A}"/>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14" name="Group 113">
            <a:extLst>
              <a:ext uri="{FF2B5EF4-FFF2-40B4-BE49-F238E27FC236}">
                <a16:creationId xmlns:a16="http://schemas.microsoft.com/office/drawing/2014/main" id="{65A34050-CC29-7445-898F-5C07DFCD3743}"/>
              </a:ext>
            </a:extLst>
          </p:cNvPr>
          <p:cNvGrpSpPr/>
          <p:nvPr/>
        </p:nvGrpSpPr>
        <p:grpSpPr>
          <a:xfrm>
            <a:off x="2808912" y="1550321"/>
            <a:ext cx="901492" cy="901844"/>
            <a:chOff x="9097952" y="1550321"/>
            <a:chExt cx="901492" cy="901844"/>
          </a:xfrm>
        </p:grpSpPr>
        <p:sp>
          <p:nvSpPr>
            <p:cNvPr id="115" name="Freeform 114">
              <a:extLst>
                <a:ext uri="{FF2B5EF4-FFF2-40B4-BE49-F238E27FC236}">
                  <a16:creationId xmlns:a16="http://schemas.microsoft.com/office/drawing/2014/main" id="{A62197EE-9081-9B41-A0D8-ADF48F3BF49E}"/>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850DC553-8042-8842-937A-8059BAF5FF06}"/>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40C2C82B-2398-7743-8E1E-E424B0F81057}"/>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CD90B0E5-5FAC-5241-AD29-EB79EC72956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86E6F4DF-F988-8B43-A7C9-16716274E4C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CFF84E0F-00E9-7541-B3F0-974E7C69179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835D0FDD-26F2-1249-8CE9-FAF46C8753D4}"/>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2E01EBD3-6A97-A44A-B4AC-2631A8760A35}"/>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B12641DD-B680-C44C-AC5F-F7DF88C505E9}"/>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7917B55-E523-EE40-9155-459A1E08A8A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B21D5268-A380-8242-88EC-5BD44EE90C41}"/>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41C2870F-8C29-7F47-8812-35D19843896B}"/>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0B4181A1-B171-B248-9666-6CE423B605DF}"/>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pic>
        <p:nvPicPr>
          <p:cNvPr id="12" name="Graphic 11" descr="Users">
            <a:extLst>
              <a:ext uri="{FF2B5EF4-FFF2-40B4-BE49-F238E27FC236}">
                <a16:creationId xmlns:a16="http://schemas.microsoft.com/office/drawing/2014/main" id="{6A9F4F72-13C5-8067-178F-49E70FFCD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446" y="582684"/>
            <a:ext cx="618834" cy="618834"/>
          </a:xfrm>
          <a:prstGeom prst="rect">
            <a:avLst/>
          </a:prstGeom>
        </p:spPr>
      </p:pic>
      <p:pic>
        <p:nvPicPr>
          <p:cNvPr id="13" name="Graphic 12" descr="Lock">
            <a:extLst>
              <a:ext uri="{FF2B5EF4-FFF2-40B4-BE49-F238E27FC236}">
                <a16:creationId xmlns:a16="http://schemas.microsoft.com/office/drawing/2014/main" id="{6897B9C5-66AE-2E8F-FC23-9DA1DA57B7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600" y="3065464"/>
            <a:ext cx="672500" cy="672500"/>
          </a:xfrm>
          <a:prstGeom prst="rect">
            <a:avLst/>
          </a:prstGeom>
        </p:spPr>
      </p:pic>
      <p:pic>
        <p:nvPicPr>
          <p:cNvPr id="14" name="Graphic 13" descr="Users">
            <a:extLst>
              <a:ext uri="{FF2B5EF4-FFF2-40B4-BE49-F238E27FC236}">
                <a16:creationId xmlns:a16="http://schemas.microsoft.com/office/drawing/2014/main" id="{AE19ADE9-9F26-D23E-64AB-8EF672C6A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0405" y="582684"/>
            <a:ext cx="618834" cy="618834"/>
          </a:xfrm>
          <a:prstGeom prst="rect">
            <a:avLst/>
          </a:prstGeom>
        </p:spPr>
      </p:pic>
      <p:pic>
        <p:nvPicPr>
          <p:cNvPr id="15" name="Graphic 14" descr="Lock">
            <a:extLst>
              <a:ext uri="{FF2B5EF4-FFF2-40B4-BE49-F238E27FC236}">
                <a16:creationId xmlns:a16="http://schemas.microsoft.com/office/drawing/2014/main" id="{34A95568-B0C8-EBC3-1692-362E23941E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631" y="3106932"/>
            <a:ext cx="672500" cy="672500"/>
          </a:xfrm>
          <a:prstGeom prst="rect">
            <a:avLst/>
          </a:prstGeom>
        </p:spPr>
      </p:pic>
      <p:sp>
        <p:nvSpPr>
          <p:cNvPr id="16" name="TextBox 15">
            <a:extLst>
              <a:ext uri="{FF2B5EF4-FFF2-40B4-BE49-F238E27FC236}">
                <a16:creationId xmlns:a16="http://schemas.microsoft.com/office/drawing/2014/main" id="{48B41944-9367-46B4-8B03-825658A13DA5}"/>
              </a:ext>
            </a:extLst>
          </p:cNvPr>
          <p:cNvSpPr txBox="1"/>
          <p:nvPr/>
        </p:nvSpPr>
        <p:spPr>
          <a:xfrm>
            <a:off x="2712880" y="545562"/>
            <a:ext cx="7088342" cy="584775"/>
          </a:xfrm>
          <a:prstGeom prst="rect">
            <a:avLst/>
          </a:prstGeom>
          <a:noFill/>
        </p:spPr>
        <p:txBody>
          <a:bodyPr wrap="square" rtlCol="0">
            <a:spAutoFit/>
          </a:bodyPr>
          <a:lstStyle/>
          <a:p>
            <a:pPr algn="ctr"/>
            <a:r>
              <a:rPr lang="en-IN" sz="3200" b="1" spc="300" dirty="0">
                <a:solidFill>
                  <a:schemeClr val="tx1">
                    <a:lumMod val="75000"/>
                    <a:lumOff val="25000"/>
                  </a:schemeClr>
                </a:solidFill>
                <a:latin typeface="Montserrat" pitchFamily="2" charset="77"/>
              </a:rPr>
              <a:t>METHODOLOSY PROPOSED</a:t>
            </a:r>
            <a:endParaRPr lang="en-LT" sz="3200" b="1" spc="300" dirty="0">
              <a:solidFill>
                <a:schemeClr val="tx1">
                  <a:lumMod val="75000"/>
                  <a:lumOff val="25000"/>
                </a:schemeClr>
              </a:solidFill>
              <a:latin typeface="Montserrat" pitchFamily="2" charset="77"/>
            </a:endParaRPr>
          </a:p>
        </p:txBody>
      </p:sp>
      <p:pic>
        <p:nvPicPr>
          <p:cNvPr id="17" name="Graphic 16">
            <a:extLst>
              <a:ext uri="{FF2B5EF4-FFF2-40B4-BE49-F238E27FC236}">
                <a16:creationId xmlns:a16="http://schemas.microsoft.com/office/drawing/2014/main" id="{929C973F-81B5-2B03-27D6-63EBD9F849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1480000">
            <a:off x="3712586" y="1054834"/>
            <a:ext cx="4480278" cy="191307"/>
          </a:xfrm>
          <a:prstGeom prst="rect">
            <a:avLst/>
          </a:prstGeom>
        </p:spPr>
      </p:pic>
      <p:pic>
        <p:nvPicPr>
          <p:cNvPr id="19" name="Graphic 18" descr="Bullseye">
            <a:extLst>
              <a:ext uri="{FF2B5EF4-FFF2-40B4-BE49-F238E27FC236}">
                <a16:creationId xmlns:a16="http://schemas.microsoft.com/office/drawing/2014/main" id="{0A15B5E6-A6E4-0E75-D017-D997A6D829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6246" y="1940161"/>
            <a:ext cx="546100" cy="546100"/>
          </a:xfrm>
          <a:prstGeom prst="rect">
            <a:avLst/>
          </a:prstGeom>
        </p:spPr>
      </p:pic>
      <p:pic>
        <p:nvPicPr>
          <p:cNvPr id="20" name="Graphic 19" descr="Bullseye">
            <a:extLst>
              <a:ext uri="{FF2B5EF4-FFF2-40B4-BE49-F238E27FC236}">
                <a16:creationId xmlns:a16="http://schemas.microsoft.com/office/drawing/2014/main" id="{863D1F23-F6FC-BDDF-4190-ABB188FB8C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6772" y="1916159"/>
            <a:ext cx="546100" cy="546100"/>
          </a:xfrm>
          <a:prstGeom prst="rect">
            <a:avLst/>
          </a:prstGeom>
        </p:spPr>
      </p:pic>
      <p:pic>
        <p:nvPicPr>
          <p:cNvPr id="29" name="Graphic 28" descr="Unlock">
            <a:extLst>
              <a:ext uri="{FF2B5EF4-FFF2-40B4-BE49-F238E27FC236}">
                <a16:creationId xmlns:a16="http://schemas.microsoft.com/office/drawing/2014/main" id="{15255362-41BA-FE9D-D2F9-AE0C582B5D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8631" y="4424105"/>
            <a:ext cx="654323" cy="672268"/>
          </a:xfrm>
          <a:prstGeom prst="rect">
            <a:avLst/>
          </a:prstGeom>
        </p:spPr>
      </p:pic>
      <p:pic>
        <p:nvPicPr>
          <p:cNvPr id="30" name="Graphic 29" descr="Key">
            <a:extLst>
              <a:ext uri="{FF2B5EF4-FFF2-40B4-BE49-F238E27FC236}">
                <a16:creationId xmlns:a16="http://schemas.microsoft.com/office/drawing/2014/main" id="{92113C07-EBEE-EB2D-BC29-7D32AFF3ECB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6253" y="4730984"/>
            <a:ext cx="332283" cy="341396"/>
          </a:xfrm>
          <a:prstGeom prst="rect">
            <a:avLst/>
          </a:prstGeom>
        </p:spPr>
      </p:pic>
      <p:pic>
        <p:nvPicPr>
          <p:cNvPr id="11" name="Picture 2">
            <a:extLst>
              <a:ext uri="{FF2B5EF4-FFF2-40B4-BE49-F238E27FC236}">
                <a16:creationId xmlns:a16="http://schemas.microsoft.com/office/drawing/2014/main" id="{0923C62C-FEF7-7C7C-9E58-3E616ECA50A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5453" r="717"/>
          <a:stretch/>
        </p:blipFill>
        <p:spPr bwMode="auto">
          <a:xfrm>
            <a:off x="2437767" y="1477201"/>
            <a:ext cx="7896678" cy="4542887"/>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Handshake">
            <a:extLst>
              <a:ext uri="{FF2B5EF4-FFF2-40B4-BE49-F238E27FC236}">
                <a16:creationId xmlns:a16="http://schemas.microsoft.com/office/drawing/2014/main" id="{65119128-A0DB-0B5B-A0DF-C6D937B1CD4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288863" y="5630347"/>
            <a:ext cx="672268" cy="672268"/>
          </a:xfrm>
          <a:prstGeom prst="rect">
            <a:avLst/>
          </a:prstGeom>
        </p:spPr>
      </p:pic>
      <p:pic>
        <p:nvPicPr>
          <p:cNvPr id="23" name="Graphic 22" descr="Handshake">
            <a:extLst>
              <a:ext uri="{FF2B5EF4-FFF2-40B4-BE49-F238E27FC236}">
                <a16:creationId xmlns:a16="http://schemas.microsoft.com/office/drawing/2014/main" id="{24BAD7FB-35FB-D27E-3FE1-EA74A642130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68446" y="5630347"/>
            <a:ext cx="672268" cy="672268"/>
          </a:xfrm>
          <a:prstGeom prst="rect">
            <a:avLst/>
          </a:prstGeom>
        </p:spPr>
      </p:pic>
    </p:spTree>
    <p:extLst>
      <p:ext uri="{BB962C8B-B14F-4D97-AF65-F5344CB8AC3E}">
        <p14:creationId xmlns:p14="http://schemas.microsoft.com/office/powerpoint/2010/main" val="1035294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a:extLst>
              <a:ext uri="{FF2B5EF4-FFF2-40B4-BE49-F238E27FC236}">
                <a16:creationId xmlns:a16="http://schemas.microsoft.com/office/drawing/2014/main" id="{098E8DDA-9A8C-484E-8557-66FEB1E316C9}"/>
              </a:ext>
            </a:extLst>
          </p:cNvPr>
          <p:cNvSpPr/>
          <p:nvPr/>
        </p:nvSpPr>
        <p:spPr>
          <a:xfrm>
            <a:off x="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sp>
        <p:nvSpPr>
          <p:cNvPr id="46" name="TextBox 45">
            <a:extLst>
              <a:ext uri="{FF2B5EF4-FFF2-40B4-BE49-F238E27FC236}">
                <a16:creationId xmlns:a16="http://schemas.microsoft.com/office/drawing/2014/main" id="{A80FFA9C-035D-F84E-B5F9-5FBEB4EA6E50}"/>
              </a:ext>
            </a:extLst>
          </p:cNvPr>
          <p:cNvSpPr txBox="1"/>
          <p:nvPr/>
        </p:nvSpPr>
        <p:spPr>
          <a:xfrm>
            <a:off x="5066057" y="583080"/>
            <a:ext cx="2702984" cy="584775"/>
          </a:xfrm>
          <a:prstGeom prst="rect">
            <a:avLst/>
          </a:prstGeom>
          <a:noFill/>
        </p:spPr>
        <p:txBody>
          <a:bodyPr wrap="none" rtlCol="0">
            <a:spAutoFit/>
          </a:bodyPr>
          <a:lstStyle/>
          <a:p>
            <a:pPr algn="ctr"/>
            <a:r>
              <a:rPr lang="en-LT" sz="3200" b="1" spc="300">
                <a:solidFill>
                  <a:schemeClr val="bg1"/>
                </a:solidFill>
                <a:latin typeface="Montserrat" pitchFamily="2" charset="77"/>
              </a:rPr>
              <a:t>THE TEAM</a:t>
            </a:r>
          </a:p>
        </p:txBody>
      </p:sp>
      <p:pic>
        <p:nvPicPr>
          <p:cNvPr id="67" name="Graphic 66">
            <a:extLst>
              <a:ext uri="{FF2B5EF4-FFF2-40B4-BE49-F238E27FC236}">
                <a16:creationId xmlns:a16="http://schemas.microsoft.com/office/drawing/2014/main" id="{9902A311-F44C-D641-A96E-FB81AF4E2E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5144595" y="1103980"/>
            <a:ext cx="2565887" cy="134841"/>
          </a:xfrm>
          <a:prstGeom prst="rect">
            <a:avLst/>
          </a:prstGeom>
        </p:spPr>
      </p:pic>
      <p:grpSp>
        <p:nvGrpSpPr>
          <p:cNvPr id="178" name="Graphic 177">
            <a:extLst>
              <a:ext uri="{FF2B5EF4-FFF2-40B4-BE49-F238E27FC236}">
                <a16:creationId xmlns:a16="http://schemas.microsoft.com/office/drawing/2014/main" id="{7C8C996E-6E80-1945-98FC-F1FF51AAE6F6}"/>
              </a:ext>
            </a:extLst>
          </p:cNvPr>
          <p:cNvGrpSpPr/>
          <p:nvPr/>
        </p:nvGrpSpPr>
        <p:grpSpPr>
          <a:xfrm>
            <a:off x="2843825" y="1404768"/>
            <a:ext cx="840379" cy="1286928"/>
            <a:chOff x="4990387" y="1748539"/>
            <a:chExt cx="1648380" cy="2630334"/>
          </a:xfrm>
          <a:solidFill>
            <a:schemeClr val="bg1"/>
          </a:solidFill>
        </p:grpSpPr>
        <p:sp>
          <p:nvSpPr>
            <p:cNvPr id="179" name="Freeform 178">
              <a:extLst>
                <a:ext uri="{FF2B5EF4-FFF2-40B4-BE49-F238E27FC236}">
                  <a16:creationId xmlns:a16="http://schemas.microsoft.com/office/drawing/2014/main" id="{7C64DD5A-94DE-6941-B9EC-BF487A263232}"/>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8B89C2CF-EF02-A441-9A74-6A4AE4CD5009}"/>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FCC50013-45D9-4744-864B-A33FE847BC76}"/>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EA8571BC-48D2-014F-A7BD-98AAEC1325A0}"/>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6DE9912A-6858-2F43-8C7A-6EE2494DBC1D}"/>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09A7FDEB-4A62-4E46-A4D7-229341B524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1E1C1302-A925-C54D-A8FD-F52359A7A60C}"/>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86" name="Freeform 185">
              <a:extLst>
                <a:ext uri="{FF2B5EF4-FFF2-40B4-BE49-F238E27FC236}">
                  <a16:creationId xmlns:a16="http://schemas.microsoft.com/office/drawing/2014/main" id="{6DFF6281-AF71-D247-B9BA-E06C0D85C05B}"/>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87" name="Freeform 186">
              <a:extLst>
                <a:ext uri="{FF2B5EF4-FFF2-40B4-BE49-F238E27FC236}">
                  <a16:creationId xmlns:a16="http://schemas.microsoft.com/office/drawing/2014/main" id="{57159CFD-8570-404C-81F4-8ACEBE99E4DC}"/>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BA074575-5D08-4643-AC9E-A212217A6A28}"/>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7C8F1C16-8837-0F4C-848E-4D81DA78D26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7D9E1BC0-6B45-C843-99B7-0B560FFC0828}"/>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191" name="Freeform 190">
              <a:extLst>
                <a:ext uri="{FF2B5EF4-FFF2-40B4-BE49-F238E27FC236}">
                  <a16:creationId xmlns:a16="http://schemas.microsoft.com/office/drawing/2014/main" id="{AD1B6B25-467C-A74D-9E20-BCB17152707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192" name="Freeform 191">
              <a:extLst>
                <a:ext uri="{FF2B5EF4-FFF2-40B4-BE49-F238E27FC236}">
                  <a16:creationId xmlns:a16="http://schemas.microsoft.com/office/drawing/2014/main" id="{B74E0FAE-3090-7C4E-8B9C-15AA13BBBA39}"/>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193" name="Freeform 192">
              <a:extLst>
                <a:ext uri="{FF2B5EF4-FFF2-40B4-BE49-F238E27FC236}">
                  <a16:creationId xmlns:a16="http://schemas.microsoft.com/office/drawing/2014/main" id="{8C2896BD-DF4B-B341-A622-459702B5DFD8}"/>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32E71F60-D1D9-7C4A-9BEE-4B02A1B92FA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8AC4FB7B-17BD-BD41-8263-3BB90D6D4F09}"/>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FCACE634-A5CC-F04D-A596-95533176F3EA}"/>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22CF9A61-47D2-EC4B-B22C-ED0CE9314A49}"/>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352934FC-CE3C-A146-BB3C-04F72156D74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64E23FA3-D9BF-5847-A941-1C28DB27CA41}"/>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1529F343-8864-C04E-82DB-F97994D98B61}"/>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4894B2FF-8EB0-DD41-BE9C-5481426ABA62}"/>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014B9640-069F-B645-B682-A7A2DA2287C5}"/>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226749FF-7F4F-0649-9FD9-53E9719AF91E}"/>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04" name="Freeform 203">
              <a:extLst>
                <a:ext uri="{FF2B5EF4-FFF2-40B4-BE49-F238E27FC236}">
                  <a16:creationId xmlns:a16="http://schemas.microsoft.com/office/drawing/2014/main" id="{CE5AED76-C3C1-6E4F-AAC5-800D92B751E5}"/>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05" name="Freeform 204">
              <a:extLst>
                <a:ext uri="{FF2B5EF4-FFF2-40B4-BE49-F238E27FC236}">
                  <a16:creationId xmlns:a16="http://schemas.microsoft.com/office/drawing/2014/main" id="{6E617FF0-5425-A04B-B09A-C09CADEE53AB}"/>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478DE955-7619-DB42-9BC0-1D5EF8239040}"/>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871B8D05-C2BC-A649-9910-0A8E1217931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9AF28001-95A1-6D47-A2B1-B044C90C7CE6}"/>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797B2681-1917-B849-BF83-04166C62A23C}"/>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10" name="Freeform 209">
              <a:extLst>
                <a:ext uri="{FF2B5EF4-FFF2-40B4-BE49-F238E27FC236}">
                  <a16:creationId xmlns:a16="http://schemas.microsoft.com/office/drawing/2014/main" id="{F82743E0-C494-384D-A3B2-37683953C98B}"/>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11" name="Freeform 210">
              <a:extLst>
                <a:ext uri="{FF2B5EF4-FFF2-40B4-BE49-F238E27FC236}">
                  <a16:creationId xmlns:a16="http://schemas.microsoft.com/office/drawing/2014/main" id="{E5BAA2B0-9CAF-7C4E-8025-7788F3F5FC11}"/>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0F1C921E-AD2F-7542-9F7D-C34C4B9AC720}"/>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99C18780-3B51-5D4C-98D0-9D96E22DF72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888BE25D-4E99-CE4C-8554-446B9D238F70}"/>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2B322ACC-519E-4244-B0B7-F02E6458E922}"/>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F0D6CDDB-A5FA-C343-8824-7F84825CB986}"/>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1647F1D2-F1F4-F349-9525-162D5B675D1B}"/>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956D7DF7-BA50-184A-99AE-BB66CFA671A4}"/>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548FF9AA-6A85-6546-9C1C-389FACDB0C1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B2F28D5A-EBD5-9C4D-B384-24565334FCF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5BF140F5-6A35-F843-A5FD-76310F44E4BF}"/>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22" name="Freeform 221">
              <a:extLst>
                <a:ext uri="{FF2B5EF4-FFF2-40B4-BE49-F238E27FC236}">
                  <a16:creationId xmlns:a16="http://schemas.microsoft.com/office/drawing/2014/main" id="{3056B835-6F82-0F45-9112-971EB5A3CA41}"/>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23" name="Freeform 222">
              <a:extLst>
                <a:ext uri="{FF2B5EF4-FFF2-40B4-BE49-F238E27FC236}">
                  <a16:creationId xmlns:a16="http://schemas.microsoft.com/office/drawing/2014/main" id="{E83BA014-CB0C-9F48-BAD0-DB873208B6B8}"/>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24" name="Freeform 223">
              <a:extLst>
                <a:ext uri="{FF2B5EF4-FFF2-40B4-BE49-F238E27FC236}">
                  <a16:creationId xmlns:a16="http://schemas.microsoft.com/office/drawing/2014/main" id="{89FE9391-B830-104D-A13F-6B2B1EEA660F}"/>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25" name="Freeform 224">
              <a:extLst>
                <a:ext uri="{FF2B5EF4-FFF2-40B4-BE49-F238E27FC236}">
                  <a16:creationId xmlns:a16="http://schemas.microsoft.com/office/drawing/2014/main" id="{FAC339E5-E5C0-B24D-BD53-67D8CEA79FCF}"/>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26" name="Freeform 225">
              <a:extLst>
                <a:ext uri="{FF2B5EF4-FFF2-40B4-BE49-F238E27FC236}">
                  <a16:creationId xmlns:a16="http://schemas.microsoft.com/office/drawing/2014/main" id="{0076B0A8-210D-444D-AB82-12F511FE76F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27" name="Freeform 226">
              <a:extLst>
                <a:ext uri="{FF2B5EF4-FFF2-40B4-BE49-F238E27FC236}">
                  <a16:creationId xmlns:a16="http://schemas.microsoft.com/office/drawing/2014/main" id="{8B9E1821-E16C-7C4D-BA32-8582EB92439C}"/>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28" name="Freeform 227">
              <a:extLst>
                <a:ext uri="{FF2B5EF4-FFF2-40B4-BE49-F238E27FC236}">
                  <a16:creationId xmlns:a16="http://schemas.microsoft.com/office/drawing/2014/main" id="{78039021-7245-3C4E-8730-F5497E36A04E}"/>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29" name="Freeform 228">
              <a:extLst>
                <a:ext uri="{FF2B5EF4-FFF2-40B4-BE49-F238E27FC236}">
                  <a16:creationId xmlns:a16="http://schemas.microsoft.com/office/drawing/2014/main" id="{22CCD244-2298-554F-836F-DB0BD7FA5AD5}"/>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30" name="Freeform 229">
              <a:extLst>
                <a:ext uri="{FF2B5EF4-FFF2-40B4-BE49-F238E27FC236}">
                  <a16:creationId xmlns:a16="http://schemas.microsoft.com/office/drawing/2014/main" id="{743C0128-300B-8349-88EB-4C1127A13ED4}"/>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31" name="Freeform 230">
              <a:extLst>
                <a:ext uri="{FF2B5EF4-FFF2-40B4-BE49-F238E27FC236}">
                  <a16:creationId xmlns:a16="http://schemas.microsoft.com/office/drawing/2014/main" id="{C6F20A8A-5961-D14A-A869-8E6219B9A6EA}"/>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232" name="Freeform 231">
              <a:extLst>
                <a:ext uri="{FF2B5EF4-FFF2-40B4-BE49-F238E27FC236}">
                  <a16:creationId xmlns:a16="http://schemas.microsoft.com/office/drawing/2014/main" id="{71807606-12E9-C14E-9634-0F531A00C6CC}"/>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33" name="Freeform 232">
              <a:extLst>
                <a:ext uri="{FF2B5EF4-FFF2-40B4-BE49-F238E27FC236}">
                  <a16:creationId xmlns:a16="http://schemas.microsoft.com/office/drawing/2014/main" id="{D2D28B37-6B3B-0141-8494-904D1516A3D4}"/>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34" name="Freeform 233">
              <a:extLst>
                <a:ext uri="{FF2B5EF4-FFF2-40B4-BE49-F238E27FC236}">
                  <a16:creationId xmlns:a16="http://schemas.microsoft.com/office/drawing/2014/main" id="{BECA5845-58BC-0A4F-8F82-90ED078708C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35" name="Freeform 234">
              <a:extLst>
                <a:ext uri="{FF2B5EF4-FFF2-40B4-BE49-F238E27FC236}">
                  <a16:creationId xmlns:a16="http://schemas.microsoft.com/office/drawing/2014/main" id="{77498BC4-7054-5742-AB8E-DE5D3029DA03}"/>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36" name="Freeform 235">
              <a:extLst>
                <a:ext uri="{FF2B5EF4-FFF2-40B4-BE49-F238E27FC236}">
                  <a16:creationId xmlns:a16="http://schemas.microsoft.com/office/drawing/2014/main" id="{32B87244-B586-1643-B3EB-0CFE92772FFF}"/>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37" name="Freeform 236">
              <a:extLst>
                <a:ext uri="{FF2B5EF4-FFF2-40B4-BE49-F238E27FC236}">
                  <a16:creationId xmlns:a16="http://schemas.microsoft.com/office/drawing/2014/main" id="{7BC1B36E-E7AB-7E41-B220-3796183CE3F6}"/>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38" name="Freeform 237">
              <a:extLst>
                <a:ext uri="{FF2B5EF4-FFF2-40B4-BE49-F238E27FC236}">
                  <a16:creationId xmlns:a16="http://schemas.microsoft.com/office/drawing/2014/main" id="{F8B3694A-77A1-3D43-8626-675789F1B569}"/>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348" name="Group 347">
            <a:extLst>
              <a:ext uri="{FF2B5EF4-FFF2-40B4-BE49-F238E27FC236}">
                <a16:creationId xmlns:a16="http://schemas.microsoft.com/office/drawing/2014/main" id="{AF8670AB-CE3F-3A41-BE84-655932AB3272}"/>
              </a:ext>
            </a:extLst>
          </p:cNvPr>
          <p:cNvGrpSpPr/>
          <p:nvPr/>
        </p:nvGrpSpPr>
        <p:grpSpPr>
          <a:xfrm>
            <a:off x="9248448" y="1173694"/>
            <a:ext cx="546081" cy="1285264"/>
            <a:chOff x="6136180" y="2021920"/>
            <a:chExt cx="1063695" cy="2503528"/>
          </a:xfrm>
        </p:grpSpPr>
        <p:sp>
          <p:nvSpPr>
            <p:cNvPr id="349" name="Freeform 348">
              <a:extLst>
                <a:ext uri="{FF2B5EF4-FFF2-40B4-BE49-F238E27FC236}">
                  <a16:creationId xmlns:a16="http://schemas.microsoft.com/office/drawing/2014/main" id="{FB7F500C-9F28-454C-A9B1-6720AC14D38E}"/>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350" name="Freeform 349">
              <a:extLst>
                <a:ext uri="{FF2B5EF4-FFF2-40B4-BE49-F238E27FC236}">
                  <a16:creationId xmlns:a16="http://schemas.microsoft.com/office/drawing/2014/main" id="{CA463B78-3C5E-084B-9389-0EAB42CFAE1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351" name="Freeform 350">
              <a:extLst>
                <a:ext uri="{FF2B5EF4-FFF2-40B4-BE49-F238E27FC236}">
                  <a16:creationId xmlns:a16="http://schemas.microsoft.com/office/drawing/2014/main" id="{828ECCC1-D044-6A42-B8E6-10C22D1393B2}"/>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352" name="Freeform 351">
              <a:extLst>
                <a:ext uri="{FF2B5EF4-FFF2-40B4-BE49-F238E27FC236}">
                  <a16:creationId xmlns:a16="http://schemas.microsoft.com/office/drawing/2014/main" id="{18894AF0-38E4-7449-A285-4FFC1EF1BD2B}"/>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353" name="Freeform 352">
              <a:extLst>
                <a:ext uri="{FF2B5EF4-FFF2-40B4-BE49-F238E27FC236}">
                  <a16:creationId xmlns:a16="http://schemas.microsoft.com/office/drawing/2014/main" id="{CFC526FA-69FA-0743-B6DF-D21AA1649005}"/>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354" name="Freeform 353">
              <a:extLst>
                <a:ext uri="{FF2B5EF4-FFF2-40B4-BE49-F238E27FC236}">
                  <a16:creationId xmlns:a16="http://schemas.microsoft.com/office/drawing/2014/main" id="{C9807F2F-9784-BE49-BF69-168B6B87DC99}"/>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355" name="Freeform 354">
              <a:extLst>
                <a:ext uri="{FF2B5EF4-FFF2-40B4-BE49-F238E27FC236}">
                  <a16:creationId xmlns:a16="http://schemas.microsoft.com/office/drawing/2014/main" id="{ED7E5AAF-D557-B144-86D3-B79BAA40B97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356" name="Freeform 355">
              <a:extLst>
                <a:ext uri="{FF2B5EF4-FFF2-40B4-BE49-F238E27FC236}">
                  <a16:creationId xmlns:a16="http://schemas.microsoft.com/office/drawing/2014/main" id="{D5BEB7B0-69BD-2C40-B3F4-AC72A4EA3418}"/>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357" name="Freeform 356">
              <a:extLst>
                <a:ext uri="{FF2B5EF4-FFF2-40B4-BE49-F238E27FC236}">
                  <a16:creationId xmlns:a16="http://schemas.microsoft.com/office/drawing/2014/main" id="{30483A10-258B-974C-B598-E47A934C681C}"/>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358" name="Freeform 357">
              <a:extLst>
                <a:ext uri="{FF2B5EF4-FFF2-40B4-BE49-F238E27FC236}">
                  <a16:creationId xmlns:a16="http://schemas.microsoft.com/office/drawing/2014/main" id="{5B303A02-CC85-B940-8FF0-D3284EF0F50A}"/>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359" name="Freeform 358">
              <a:extLst>
                <a:ext uri="{FF2B5EF4-FFF2-40B4-BE49-F238E27FC236}">
                  <a16:creationId xmlns:a16="http://schemas.microsoft.com/office/drawing/2014/main" id="{CB5BB6E8-498E-224B-ADDC-32B5589F5ACC}"/>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360" name="Freeform 359">
              <a:extLst>
                <a:ext uri="{FF2B5EF4-FFF2-40B4-BE49-F238E27FC236}">
                  <a16:creationId xmlns:a16="http://schemas.microsoft.com/office/drawing/2014/main" id="{8CE9F017-28D9-B344-B9B3-0930FA74328B}"/>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361" name="Freeform 360">
              <a:extLst>
                <a:ext uri="{FF2B5EF4-FFF2-40B4-BE49-F238E27FC236}">
                  <a16:creationId xmlns:a16="http://schemas.microsoft.com/office/drawing/2014/main" id="{DD0AFBD0-3FB0-8C49-9F60-57D73AA340E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362" name="Freeform 361">
              <a:extLst>
                <a:ext uri="{FF2B5EF4-FFF2-40B4-BE49-F238E27FC236}">
                  <a16:creationId xmlns:a16="http://schemas.microsoft.com/office/drawing/2014/main" id="{E0C8267B-822B-1B46-81D3-4F5E42FD6E42}"/>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363" name="Freeform 362">
              <a:extLst>
                <a:ext uri="{FF2B5EF4-FFF2-40B4-BE49-F238E27FC236}">
                  <a16:creationId xmlns:a16="http://schemas.microsoft.com/office/drawing/2014/main" id="{6FBCB533-CB8A-1E47-BDD6-43694C664F95}"/>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364" name="Freeform 363">
              <a:extLst>
                <a:ext uri="{FF2B5EF4-FFF2-40B4-BE49-F238E27FC236}">
                  <a16:creationId xmlns:a16="http://schemas.microsoft.com/office/drawing/2014/main" id="{020065BF-EAC7-2D4C-B104-CE62330AE507}"/>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365" name="Freeform 364">
              <a:extLst>
                <a:ext uri="{FF2B5EF4-FFF2-40B4-BE49-F238E27FC236}">
                  <a16:creationId xmlns:a16="http://schemas.microsoft.com/office/drawing/2014/main" id="{7CCC8CF4-A82D-4B45-8703-8E88887F5C78}"/>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366" name="Freeform 365">
              <a:extLst>
                <a:ext uri="{FF2B5EF4-FFF2-40B4-BE49-F238E27FC236}">
                  <a16:creationId xmlns:a16="http://schemas.microsoft.com/office/drawing/2014/main" id="{E6AA3F88-4DF2-C040-9F82-5B0FEA90FF99}"/>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367" name="Freeform 366">
              <a:extLst>
                <a:ext uri="{FF2B5EF4-FFF2-40B4-BE49-F238E27FC236}">
                  <a16:creationId xmlns:a16="http://schemas.microsoft.com/office/drawing/2014/main" id="{3598A93C-259D-3F41-AEE5-942A11C16DB3}"/>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368" name="Freeform 367">
              <a:extLst>
                <a:ext uri="{FF2B5EF4-FFF2-40B4-BE49-F238E27FC236}">
                  <a16:creationId xmlns:a16="http://schemas.microsoft.com/office/drawing/2014/main" id="{96F82179-D01A-F747-A5BB-E72B0DD4A7CF}"/>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369" name="Freeform 368">
              <a:extLst>
                <a:ext uri="{FF2B5EF4-FFF2-40B4-BE49-F238E27FC236}">
                  <a16:creationId xmlns:a16="http://schemas.microsoft.com/office/drawing/2014/main" id="{75BFF3A1-69AF-194D-A07D-F2379A58E86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370" name="Freeform 369">
              <a:extLst>
                <a:ext uri="{FF2B5EF4-FFF2-40B4-BE49-F238E27FC236}">
                  <a16:creationId xmlns:a16="http://schemas.microsoft.com/office/drawing/2014/main" id="{3477A1F8-D2A7-B847-8AFD-843B62FB2893}"/>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371" name="Freeform 370">
              <a:extLst>
                <a:ext uri="{FF2B5EF4-FFF2-40B4-BE49-F238E27FC236}">
                  <a16:creationId xmlns:a16="http://schemas.microsoft.com/office/drawing/2014/main" id="{2B6274CA-73D8-8048-B700-F3C7323A3F6D}"/>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372" name="Freeform 371">
              <a:extLst>
                <a:ext uri="{FF2B5EF4-FFF2-40B4-BE49-F238E27FC236}">
                  <a16:creationId xmlns:a16="http://schemas.microsoft.com/office/drawing/2014/main" id="{340A3B66-BD16-4148-BD1F-A6CA2066C7DA}"/>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373" name="Freeform 372">
              <a:extLst>
                <a:ext uri="{FF2B5EF4-FFF2-40B4-BE49-F238E27FC236}">
                  <a16:creationId xmlns:a16="http://schemas.microsoft.com/office/drawing/2014/main" id="{3421CEDB-9EE9-5746-BE8C-4B8C8A9CE3F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374" name="Freeform 373">
              <a:extLst>
                <a:ext uri="{FF2B5EF4-FFF2-40B4-BE49-F238E27FC236}">
                  <a16:creationId xmlns:a16="http://schemas.microsoft.com/office/drawing/2014/main" id="{39F33E46-D991-4546-AB3E-B5F774E8668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375" name="Freeform 374">
              <a:extLst>
                <a:ext uri="{FF2B5EF4-FFF2-40B4-BE49-F238E27FC236}">
                  <a16:creationId xmlns:a16="http://schemas.microsoft.com/office/drawing/2014/main" id="{329B40A5-2E62-AC43-A73A-B55F0C388190}"/>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376" name="Freeform 375">
              <a:extLst>
                <a:ext uri="{FF2B5EF4-FFF2-40B4-BE49-F238E27FC236}">
                  <a16:creationId xmlns:a16="http://schemas.microsoft.com/office/drawing/2014/main" id="{81E436A4-5BD6-F745-BE8B-24E31F3BA187}"/>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377" name="Freeform 376">
              <a:extLst>
                <a:ext uri="{FF2B5EF4-FFF2-40B4-BE49-F238E27FC236}">
                  <a16:creationId xmlns:a16="http://schemas.microsoft.com/office/drawing/2014/main" id="{7A552414-CE09-2441-AC3D-60ED4D07151D}"/>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378" name="Freeform 377">
              <a:extLst>
                <a:ext uri="{FF2B5EF4-FFF2-40B4-BE49-F238E27FC236}">
                  <a16:creationId xmlns:a16="http://schemas.microsoft.com/office/drawing/2014/main" id="{CB531337-EE4D-674E-92A3-3766D18F4DC9}"/>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379" name="Freeform 378">
              <a:extLst>
                <a:ext uri="{FF2B5EF4-FFF2-40B4-BE49-F238E27FC236}">
                  <a16:creationId xmlns:a16="http://schemas.microsoft.com/office/drawing/2014/main" id="{8E08DD7B-AB1E-3B49-A1E0-9191E9B8E7BE}"/>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380" name="Freeform 379">
              <a:extLst>
                <a:ext uri="{FF2B5EF4-FFF2-40B4-BE49-F238E27FC236}">
                  <a16:creationId xmlns:a16="http://schemas.microsoft.com/office/drawing/2014/main" id="{0E2CCD30-B310-2242-A394-DE542E96C7D5}"/>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381" name="Freeform 380">
              <a:extLst>
                <a:ext uri="{FF2B5EF4-FFF2-40B4-BE49-F238E27FC236}">
                  <a16:creationId xmlns:a16="http://schemas.microsoft.com/office/drawing/2014/main" id="{27A7D9A3-2F88-CF49-9D9C-89E26F0A358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382" name="Freeform 381">
              <a:extLst>
                <a:ext uri="{FF2B5EF4-FFF2-40B4-BE49-F238E27FC236}">
                  <a16:creationId xmlns:a16="http://schemas.microsoft.com/office/drawing/2014/main" id="{FE3A2C0C-2DA4-7A4B-A466-DE882BC56E6B}"/>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383" name="Freeform 382">
              <a:extLst>
                <a:ext uri="{FF2B5EF4-FFF2-40B4-BE49-F238E27FC236}">
                  <a16:creationId xmlns:a16="http://schemas.microsoft.com/office/drawing/2014/main" id="{861B9ADF-3F16-D246-BAFA-6BC601A9DE8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384" name="Freeform 383">
              <a:extLst>
                <a:ext uri="{FF2B5EF4-FFF2-40B4-BE49-F238E27FC236}">
                  <a16:creationId xmlns:a16="http://schemas.microsoft.com/office/drawing/2014/main" id="{E429FA83-92BC-2746-A5CB-A6EDBF82B12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385" name="Freeform 384">
              <a:extLst>
                <a:ext uri="{FF2B5EF4-FFF2-40B4-BE49-F238E27FC236}">
                  <a16:creationId xmlns:a16="http://schemas.microsoft.com/office/drawing/2014/main" id="{5805B93C-B096-FE43-A531-8C92669626B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386" name="Freeform 385">
              <a:extLst>
                <a:ext uri="{FF2B5EF4-FFF2-40B4-BE49-F238E27FC236}">
                  <a16:creationId xmlns:a16="http://schemas.microsoft.com/office/drawing/2014/main" id="{78069A0F-26C3-7B4F-B932-78AA334C3CCD}"/>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387" name="Freeform 386">
              <a:extLst>
                <a:ext uri="{FF2B5EF4-FFF2-40B4-BE49-F238E27FC236}">
                  <a16:creationId xmlns:a16="http://schemas.microsoft.com/office/drawing/2014/main" id="{57956BBD-FD3A-C249-8C8B-AE84C5D31AF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388" name="Freeform 387">
              <a:extLst>
                <a:ext uri="{FF2B5EF4-FFF2-40B4-BE49-F238E27FC236}">
                  <a16:creationId xmlns:a16="http://schemas.microsoft.com/office/drawing/2014/main" id="{E2464D5D-AE86-0E4F-A200-3A211DF20E31}"/>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389" name="Freeform 388">
              <a:extLst>
                <a:ext uri="{FF2B5EF4-FFF2-40B4-BE49-F238E27FC236}">
                  <a16:creationId xmlns:a16="http://schemas.microsoft.com/office/drawing/2014/main" id="{44CD2427-8279-F74A-AD23-CCC70E72500C}"/>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390" name="Freeform 389">
              <a:extLst>
                <a:ext uri="{FF2B5EF4-FFF2-40B4-BE49-F238E27FC236}">
                  <a16:creationId xmlns:a16="http://schemas.microsoft.com/office/drawing/2014/main" id="{65DC1DC5-E554-A247-922D-45DECC8E745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391" name="Freeform 390">
              <a:extLst>
                <a:ext uri="{FF2B5EF4-FFF2-40B4-BE49-F238E27FC236}">
                  <a16:creationId xmlns:a16="http://schemas.microsoft.com/office/drawing/2014/main" id="{249392CF-2074-5F44-AB4D-CFACD8D612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392" name="Freeform 391">
              <a:extLst>
                <a:ext uri="{FF2B5EF4-FFF2-40B4-BE49-F238E27FC236}">
                  <a16:creationId xmlns:a16="http://schemas.microsoft.com/office/drawing/2014/main" id="{1577F503-CFFB-9343-A67E-891DF4A39448}"/>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393" name="Freeform 392">
              <a:extLst>
                <a:ext uri="{FF2B5EF4-FFF2-40B4-BE49-F238E27FC236}">
                  <a16:creationId xmlns:a16="http://schemas.microsoft.com/office/drawing/2014/main" id="{1908AD3F-0B49-4944-912F-BDCC357E0C0B}"/>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394" name="Freeform 393">
              <a:extLst>
                <a:ext uri="{FF2B5EF4-FFF2-40B4-BE49-F238E27FC236}">
                  <a16:creationId xmlns:a16="http://schemas.microsoft.com/office/drawing/2014/main" id="{C5A56C91-8032-8E41-8DDB-E9861C2752EB}"/>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395" name="Freeform 394">
              <a:extLst>
                <a:ext uri="{FF2B5EF4-FFF2-40B4-BE49-F238E27FC236}">
                  <a16:creationId xmlns:a16="http://schemas.microsoft.com/office/drawing/2014/main" id="{F415629C-1382-604C-B9CC-B89B2284B8BC}"/>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pic>
        <p:nvPicPr>
          <p:cNvPr id="10" name="Graphic 9" descr="Unlock">
            <a:extLst>
              <a:ext uri="{FF2B5EF4-FFF2-40B4-BE49-F238E27FC236}">
                <a16:creationId xmlns:a16="http://schemas.microsoft.com/office/drawing/2014/main" id="{CF3629CE-9858-6012-1829-7EFB05C79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831" y="4376073"/>
            <a:ext cx="672268" cy="672268"/>
          </a:xfrm>
          <a:prstGeom prst="rect">
            <a:avLst/>
          </a:prstGeom>
        </p:spPr>
      </p:pic>
      <p:pic>
        <p:nvPicPr>
          <p:cNvPr id="11" name="Graphic 10" descr="Key">
            <a:extLst>
              <a:ext uri="{FF2B5EF4-FFF2-40B4-BE49-F238E27FC236}">
                <a16:creationId xmlns:a16="http://schemas.microsoft.com/office/drawing/2014/main" id="{C4610463-9999-29F7-BB9D-C997DA8F36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453" y="4682952"/>
            <a:ext cx="341396" cy="341396"/>
          </a:xfrm>
          <a:prstGeom prst="rect">
            <a:avLst/>
          </a:prstGeom>
        </p:spPr>
      </p:pic>
      <p:pic>
        <p:nvPicPr>
          <p:cNvPr id="12" name="Graphic 11" descr="Unlock">
            <a:extLst>
              <a:ext uri="{FF2B5EF4-FFF2-40B4-BE49-F238E27FC236}">
                <a16:creationId xmlns:a16="http://schemas.microsoft.com/office/drawing/2014/main" id="{A6B7A530-EA8A-06CA-908C-BC4429D9D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1686" y="4386109"/>
            <a:ext cx="654323" cy="672268"/>
          </a:xfrm>
          <a:prstGeom prst="rect">
            <a:avLst/>
          </a:prstGeom>
        </p:spPr>
      </p:pic>
      <p:pic>
        <p:nvPicPr>
          <p:cNvPr id="13" name="Graphic 12" descr="Key">
            <a:extLst>
              <a:ext uri="{FF2B5EF4-FFF2-40B4-BE49-F238E27FC236}">
                <a16:creationId xmlns:a16="http://schemas.microsoft.com/office/drawing/2014/main" id="{735EB09F-B09B-5177-28AC-1D3CF4DEE0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064" y="4692988"/>
            <a:ext cx="332283" cy="341396"/>
          </a:xfrm>
          <a:prstGeom prst="rect">
            <a:avLst/>
          </a:prstGeom>
        </p:spPr>
      </p:pic>
      <p:pic>
        <p:nvPicPr>
          <p:cNvPr id="14" name="Graphic 13" descr="Users">
            <a:extLst>
              <a:ext uri="{FF2B5EF4-FFF2-40B4-BE49-F238E27FC236}">
                <a16:creationId xmlns:a16="http://schemas.microsoft.com/office/drawing/2014/main" id="{9CA11D69-C8B1-B8FB-CE22-04C38B4F2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446" y="582684"/>
            <a:ext cx="618834" cy="618834"/>
          </a:xfrm>
          <a:prstGeom prst="rect">
            <a:avLst/>
          </a:prstGeom>
        </p:spPr>
      </p:pic>
      <p:pic>
        <p:nvPicPr>
          <p:cNvPr id="15" name="Graphic 14" descr="Users">
            <a:extLst>
              <a:ext uri="{FF2B5EF4-FFF2-40B4-BE49-F238E27FC236}">
                <a16:creationId xmlns:a16="http://schemas.microsoft.com/office/drawing/2014/main" id="{CDC28E79-3A47-0B49-1123-5CE83BE8D1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405" y="582684"/>
            <a:ext cx="618834" cy="618834"/>
          </a:xfrm>
          <a:prstGeom prst="rect">
            <a:avLst/>
          </a:prstGeom>
        </p:spPr>
      </p:pic>
      <p:pic>
        <p:nvPicPr>
          <p:cNvPr id="16" name="Graphic 15" descr="Lock">
            <a:extLst>
              <a:ext uri="{FF2B5EF4-FFF2-40B4-BE49-F238E27FC236}">
                <a16:creationId xmlns:a16="http://schemas.microsoft.com/office/drawing/2014/main" id="{46C96F6A-0741-E462-954F-BD76C8A634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9448" y="3065464"/>
            <a:ext cx="672500" cy="672500"/>
          </a:xfrm>
          <a:prstGeom prst="rect">
            <a:avLst/>
          </a:prstGeom>
        </p:spPr>
      </p:pic>
      <p:pic>
        <p:nvPicPr>
          <p:cNvPr id="17" name="Graphic 16" descr="Lock">
            <a:extLst>
              <a:ext uri="{FF2B5EF4-FFF2-40B4-BE49-F238E27FC236}">
                <a16:creationId xmlns:a16="http://schemas.microsoft.com/office/drawing/2014/main" id="{F9D49A14-334F-C488-2ECA-ABF6C8652E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8631" y="3106932"/>
            <a:ext cx="672500" cy="672500"/>
          </a:xfrm>
          <a:prstGeom prst="rect">
            <a:avLst/>
          </a:prstGeom>
        </p:spPr>
      </p:pic>
      <p:pic>
        <p:nvPicPr>
          <p:cNvPr id="20" name="Graphic 19" descr="Bullseye">
            <a:extLst>
              <a:ext uri="{FF2B5EF4-FFF2-40B4-BE49-F238E27FC236}">
                <a16:creationId xmlns:a16="http://schemas.microsoft.com/office/drawing/2014/main" id="{76BED61D-7B3A-1462-5A87-18351C31592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6246" y="1940161"/>
            <a:ext cx="546100" cy="546100"/>
          </a:xfrm>
          <a:prstGeom prst="rect">
            <a:avLst/>
          </a:prstGeom>
        </p:spPr>
      </p:pic>
      <p:pic>
        <p:nvPicPr>
          <p:cNvPr id="21" name="Graphic 20" descr="Bullseye">
            <a:extLst>
              <a:ext uri="{FF2B5EF4-FFF2-40B4-BE49-F238E27FC236}">
                <a16:creationId xmlns:a16="http://schemas.microsoft.com/office/drawing/2014/main" id="{B2878C8F-940D-2A07-4DC9-E43A441AA77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4370" y="1966131"/>
            <a:ext cx="546100" cy="546100"/>
          </a:xfrm>
          <a:prstGeom prst="rect">
            <a:avLst/>
          </a:prstGeom>
        </p:spPr>
      </p:pic>
      <p:pic>
        <p:nvPicPr>
          <p:cNvPr id="24" name="Graphic 23" descr="Handshake">
            <a:extLst>
              <a:ext uri="{FF2B5EF4-FFF2-40B4-BE49-F238E27FC236}">
                <a16:creationId xmlns:a16="http://schemas.microsoft.com/office/drawing/2014/main" id="{8A110BBB-CBBA-C511-9EE6-A51EF0241F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288863" y="5630347"/>
            <a:ext cx="672268" cy="672268"/>
          </a:xfrm>
          <a:prstGeom prst="rect">
            <a:avLst/>
          </a:prstGeom>
        </p:spPr>
      </p:pic>
      <p:sp>
        <p:nvSpPr>
          <p:cNvPr id="2049" name="Rectangle 2048">
            <a:extLst>
              <a:ext uri="{FF2B5EF4-FFF2-40B4-BE49-F238E27FC236}">
                <a16:creationId xmlns:a16="http://schemas.microsoft.com/office/drawing/2014/main" id="{63E9127E-4845-5D49-01C1-5B2F23449D12}"/>
              </a:ext>
            </a:extLst>
          </p:cNvPr>
          <p:cNvSpPr/>
          <p:nvPr/>
        </p:nvSpPr>
        <p:spPr>
          <a:xfrm>
            <a:off x="3188490" y="2826628"/>
            <a:ext cx="6155373"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latin typeface="Arial Black" panose="020B0A04020102020204" pitchFamily="34" charset="0"/>
              </a:rPr>
              <a:t>THANK YOU</a:t>
            </a:r>
          </a:p>
        </p:txBody>
      </p:sp>
    </p:spTree>
    <p:extLst>
      <p:ext uri="{BB962C8B-B14F-4D97-AF65-F5344CB8AC3E}">
        <p14:creationId xmlns:p14="http://schemas.microsoft.com/office/powerpoint/2010/main" val="364974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272</Words>
  <Application>Microsoft Office PowerPoint</Application>
  <PresentationFormat>Widescreen</PresentationFormat>
  <Paragraphs>24</Paragraphs>
  <Slides>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Arial Black</vt:lpstr>
      <vt:lpstr>Bahnschrift SemiBold</vt:lpstr>
      <vt:lpstr>Calibri</vt:lpstr>
      <vt:lpstr>Calibri Light</vt:lpstr>
      <vt:lpstr>Montserrat</vt:lpstr>
      <vt:lpstr>Sitka Display Semibold</vt:lpstr>
      <vt:lpstr>Sitka Small Semibold</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jshreerangaraj@gmail.com</dc:creator>
  <cp:lastModifiedBy>jshreerangaraj@gmail.com</cp:lastModifiedBy>
  <cp:revision>2</cp:revision>
  <dcterms:created xsi:type="dcterms:W3CDTF">2022-12-27T16:13:20Z</dcterms:created>
  <dcterms:modified xsi:type="dcterms:W3CDTF">2023-02-15T19:18:21Z</dcterms:modified>
</cp:coreProperties>
</file>